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75" r:id="rId7"/>
    <p:sldId id="279" r:id="rId8"/>
    <p:sldId id="281" r:id="rId9"/>
    <p:sldId id="280" r:id="rId10"/>
    <p:sldId id="257" r:id="rId11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271"/>
            <p14:sldId id="275"/>
            <p14:sldId id="279"/>
            <p14:sldId id="281"/>
            <p14:sldId id="280"/>
            <p14:sldId id="257"/>
          </p14:sldIdLst>
        </p14:section>
        <p14:section name="Daha Fazla Bilgi Edini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16.03.2021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16.03.2021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248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279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702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720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790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013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Asıl metin stillerini düzenlemek için tıklayın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16.03.2021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Asıl metin stillerini düzenlemek için tıklayın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16.03.2021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8200" y="942109"/>
            <a:ext cx="10515600" cy="3394363"/>
          </a:xfrm>
        </p:spPr>
        <p:txBody>
          <a:bodyPr rtlCol="0" anchor="ctr" anchorCtr="0">
            <a:noAutofit/>
          </a:bodyPr>
          <a:lstStyle/>
          <a:p>
            <a:pPr algn="ctr" rtl="0"/>
            <a:r>
              <a:rPr lang="tr-TR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TEKNOLOJİK ALET SATIŞ SİTESİ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07011" cy="640080"/>
          </a:xfrm>
        </p:spPr>
        <p:txBody>
          <a:bodyPr rtlCol="0">
            <a:noAutofit/>
          </a:bodyPr>
          <a:lstStyle/>
          <a:p>
            <a:pPr algn="ctr" rtl="0"/>
            <a:r>
              <a:rPr lang="tr-TR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Teknolojik alet satış sitesi nedir? </a:t>
            </a: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10" y="1524707"/>
            <a:ext cx="10015554" cy="501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sz="20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sz="2000" dirty="0">
                <a:latin typeface="Segoe UI" panose="020B0502040204020203" pitchFamily="34" charset="0"/>
                <a:cs typeface="Segoe UI" panose="020B0502040204020203" pitchFamily="34" charset="0"/>
              </a:rPr>
              <a:t>     Günümüz dünyasında teknolojinin gelişmesiyle birlikte alışverişlerimizi internet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sz="2000" dirty="0">
                <a:latin typeface="Segoe UI" panose="020B0502040204020203" pitchFamily="34" charset="0"/>
                <a:cs typeface="Segoe UI" panose="020B0502040204020203" pitchFamily="34" charset="0"/>
              </a:rPr>
              <a:t> üzerinden gerçekleştiriyoruz. İnsanlar artık hiçbir yere gitmeden alışverişlerini e-ticaret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sz="2000" dirty="0">
                <a:latin typeface="Segoe UI" panose="020B0502040204020203" pitchFamily="34" charset="0"/>
                <a:cs typeface="Segoe UI" panose="020B0502040204020203" pitchFamily="34" charset="0"/>
              </a:rPr>
              <a:t> sitelerinden yapabiliyor ihtiyacı olduğu ürünü her detayına kadar inceleyebiliyor.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sz="2000" dirty="0">
                <a:latin typeface="Segoe UI" panose="020B0502040204020203" pitchFamily="34" charset="0"/>
                <a:cs typeface="Segoe UI" panose="020B0502040204020203" pitchFamily="34" charset="0"/>
              </a:rPr>
              <a:t>     İnternet üzerinden alışveriş çok daha rahat çok daha kolay olduğu için büyük bir kitle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sz="2000" dirty="0">
                <a:latin typeface="Segoe UI" panose="020B0502040204020203" pitchFamily="34" charset="0"/>
                <a:cs typeface="Segoe UI" panose="020B0502040204020203" pitchFamily="34" charset="0"/>
              </a:rPr>
              <a:t> alışveriş sitelerinden alışverişini gerçekleştiriyor.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sz="2000" dirty="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tr-TR" sz="2000" dirty="0">
                <a:latin typeface="Segoe UI" panose="020B0502040204020203" pitchFamily="34" charset="0"/>
                <a:cs typeface="Segoe UI" panose="020B0502040204020203" pitchFamily="34" charset="0"/>
              </a:rPr>
              <a:t>     Teknolojik alet sitesi de insanların internet üzerinden elektronik ürün ihtiyaçlarını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tr-TR" sz="2000" dirty="0">
                <a:latin typeface="Segoe UI" panose="020B0502040204020203" pitchFamily="34" charset="0"/>
                <a:cs typeface="Segoe UI" panose="020B0502040204020203" pitchFamily="34" charset="0"/>
              </a:rPr>
              <a:t>(telefon, tablet, bilgisayar </a:t>
            </a:r>
            <a:r>
              <a:rPr lang="tr-T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v.s</a:t>
            </a:r>
            <a:r>
              <a:rPr lang="tr-TR" sz="2000" dirty="0">
                <a:latin typeface="Segoe UI" panose="020B0502040204020203" pitchFamily="34" charset="0"/>
                <a:cs typeface="Segoe UI" panose="020B0502040204020203" pitchFamily="34" charset="0"/>
              </a:rPr>
              <a:t>) rahatlıkla karşılayabileceği satın alabileceği bir sitedir. 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28684" cy="640080"/>
          </a:xfrm>
        </p:spPr>
        <p:txBody>
          <a:bodyPr rtlCol="0">
            <a:noAutofit/>
          </a:bodyPr>
          <a:lstStyle/>
          <a:p>
            <a:pPr algn="ctr" rtl="0"/>
            <a:r>
              <a:rPr lang="tr-TR" sz="4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Projenin Amacı</a:t>
            </a: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634676" y="1787236"/>
            <a:ext cx="10501746" cy="400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2000"/>
              </a:spcAft>
            </a:pPr>
            <a:r>
              <a:rPr lang="tr-T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Teknolojik Alet Satış Sitesi hazırlandıktan sonra ürünlerinizi istediğiniz kategoriye koyarak satış yapabileceksiniz.</a:t>
            </a:r>
          </a:p>
          <a:p>
            <a:pPr>
              <a:lnSpc>
                <a:spcPct val="100000"/>
              </a:lnSpc>
              <a:spcAft>
                <a:spcPts val="2000"/>
              </a:spcAft>
            </a:pPr>
            <a:r>
              <a:rPr lang="tr-T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Ürünü istediğiniz gibi ekleyebileceksiniz özelliklerini güncelleyebileceksiniz silebileceksiniz.</a:t>
            </a:r>
          </a:p>
          <a:p>
            <a:pPr>
              <a:lnSpc>
                <a:spcPct val="100000"/>
              </a:lnSpc>
              <a:spcAft>
                <a:spcPts val="2000"/>
              </a:spcAft>
            </a:pPr>
            <a:r>
              <a:rPr lang="tr-T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Müşteriler sitenize kayıt olabilecek ve ürünlerinizi inceleyip satın alabileceklerdir.</a:t>
            </a:r>
          </a:p>
          <a:p>
            <a:pPr marL="0" indent="0" rtl="0">
              <a:spcAft>
                <a:spcPts val="2000"/>
              </a:spcAft>
              <a:buNone/>
            </a:pPr>
            <a:br>
              <a:rPr lang="tr-T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603195" y="290945"/>
            <a:ext cx="10729823" cy="71190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tr-TR" sz="4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Nerelerde kullanılabilir , Kimler kullanabilir ?</a:t>
            </a:r>
          </a:p>
        </p:txBody>
      </p:sp>
      <p:grpSp>
        <p:nvGrpSpPr>
          <p:cNvPr id="18" name="Grup 17" descr="İçinde 1 sayısı bulunan ve 1. adımı gösteren küçük daire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20" name="MetinKutusu 19" descr="1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İçerik Yer Tutucusu 17"/>
          <p:cNvSpPr txBox="1">
            <a:spLocks/>
          </p:cNvSpPr>
          <p:nvPr/>
        </p:nvSpPr>
        <p:spPr>
          <a:xfrm>
            <a:off x="1056514" y="1917997"/>
            <a:ext cx="4333172" cy="636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tr-TR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 </a:t>
            </a:r>
            <a:r>
              <a:rPr lang="tr-TR" sz="22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Sadece internet üzerinden satış yapmak isteyenler kullanabilir</a:t>
            </a:r>
          </a:p>
        </p:txBody>
      </p:sp>
      <p:grpSp>
        <p:nvGrpSpPr>
          <p:cNvPr id="33" name="Grup 32" descr="İçinde 2 sayısı bulunan ve 2. adımı gösteren küçük daire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35" name="Metin Kutusu 34" descr="2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İçerik Yer Tutucusu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tr-T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Firması olanlar , dükkanı olanlar internet üzerinden de satış yapmak için kullanabilir.</a:t>
            </a:r>
          </a:p>
        </p:txBody>
      </p:sp>
      <p:pic>
        <p:nvPicPr>
          <p:cNvPr id="29" name="Resim 28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56218" y="1455791"/>
            <a:ext cx="5132586" cy="2132536"/>
          </a:xfrm>
          <a:prstGeom prst="rect">
            <a:avLst/>
          </a:prstGeom>
        </p:spPr>
      </p:pic>
      <p:grpSp>
        <p:nvGrpSpPr>
          <p:cNvPr id="22" name="Grup 21" descr="İçinde 3 sayısı bulunan ve 3. adımı gösteren küçük daire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Oval 23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30" name="Metin Kutusu 29" descr="3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İçerik Yer Tutucusu 17"/>
          <p:cNvSpPr txBox="1">
            <a:spLocks/>
          </p:cNvSpPr>
          <p:nvPr/>
        </p:nvSpPr>
        <p:spPr>
          <a:xfrm>
            <a:off x="1056513" y="4236460"/>
            <a:ext cx="4679270" cy="1187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tr-TR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   </a:t>
            </a:r>
            <a:r>
              <a:rPr lang="tr-T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Alışverişlerini internet üzerinden yapmak isteyenler müşteri olarak kullanabilirler.</a:t>
            </a:r>
          </a:p>
        </p:txBody>
      </p:sp>
      <p:pic>
        <p:nvPicPr>
          <p:cNvPr id="23" name="Resim 22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56218" y="3806451"/>
            <a:ext cx="5132587" cy="227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091375" cy="640080"/>
          </a:xfrm>
        </p:spPr>
        <p:txBody>
          <a:bodyPr rtlCol="0">
            <a:normAutofit/>
          </a:bodyPr>
          <a:lstStyle/>
          <a:p>
            <a:pPr algn="ctr" rtl="0"/>
            <a:r>
              <a:rPr lang="tr-TR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Neden Teknolojik Alet Satış Sitesini Kullanmalısınız ?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half" idx="4294967295"/>
          </p:nvPr>
        </p:nvSpPr>
        <p:spPr>
          <a:xfrm>
            <a:off x="521207" y="1490375"/>
            <a:ext cx="4736972" cy="491956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tr-T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Günümüzde internet üzerinden alışverişin çok fazla kullanılması.</a:t>
            </a:r>
          </a:p>
          <a:p>
            <a:pPr marL="457200" indent="-45720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tr-T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Daha fazla satış yaparak daha fazla gelir elde etmek için .</a:t>
            </a:r>
          </a:p>
          <a:p>
            <a:pPr marL="457200" indent="-45720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tr-T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Firmanızı , markanızı büyütmek için.</a:t>
            </a:r>
          </a:p>
          <a:p>
            <a:pPr marL="457200" indent="-45720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tr-T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Bulunduğunuz konuma bağlı kalmamak Türkiye çapında hatta Dünya çapında işler yapmak için , satışlar yapmak için kullanmalısınız. </a:t>
            </a:r>
          </a:p>
          <a:p>
            <a:pPr marL="457200" indent="-45720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tr-T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 sayede kendi adınızı firmanızı çok geniş alanlara duyurabilirsiniz, düşünsenize Türkiye’nin </a:t>
            </a:r>
            <a:r>
              <a:rPr lang="tr-TR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heryerine</a:t>
            </a:r>
            <a:r>
              <a:rPr lang="tr-T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satış yapıyorsunuz ve gelirleriniz 10’a 100’ katlanıyor.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31B14F2C-A13D-4466-8F6C-925FD62A3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448" y="1490375"/>
            <a:ext cx="5777345" cy="46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42561" cy="640080"/>
          </a:xfrm>
        </p:spPr>
        <p:txBody>
          <a:bodyPr rtlCol="0">
            <a:noAutofit/>
          </a:bodyPr>
          <a:lstStyle/>
          <a:p>
            <a:pPr algn="ctr" rtl="0"/>
            <a:r>
              <a:rPr lang="tr-TR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Kullanıcılar Neden Kullanır ?</a:t>
            </a:r>
            <a:endParaRPr lang="tr-TR" sz="4000" b="1" dirty="0"/>
          </a:p>
        </p:txBody>
      </p:sp>
      <p:grpSp>
        <p:nvGrpSpPr>
          <p:cNvPr id="13" name="Grup 12" descr="İçinde 1 sayısı bulunan ve 1. adımı gösteren küçük daire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15" name="MetinKutusu 14" descr="1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İçerik Yer Tutucusu 17"/>
          <p:cNvSpPr txBox="1">
            <a:spLocks/>
          </p:cNvSpPr>
          <p:nvPr/>
        </p:nvSpPr>
        <p:spPr>
          <a:xfrm>
            <a:off x="1066039" y="1958189"/>
            <a:ext cx="9525021" cy="9139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tr-T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İnternet üzerinden alışveriş her an her yerden yapılabilir olduğu için </a:t>
            </a:r>
          </a:p>
        </p:txBody>
      </p:sp>
      <p:grpSp>
        <p:nvGrpSpPr>
          <p:cNvPr id="18" name="Grup 17" descr="İçinde 2 sayısı bulunan ve 2. adımı gösteren küçük daire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Oval 22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24" name="Metin Kutusu 23" descr="2 sayısı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İçerik Yer Tutucusu 17"/>
          <p:cNvSpPr txBox="1">
            <a:spLocks/>
          </p:cNvSpPr>
          <p:nvPr/>
        </p:nvSpPr>
        <p:spPr>
          <a:xfrm>
            <a:off x="1111847" y="2912058"/>
            <a:ext cx="8493589" cy="805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tr-T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Yorulmadan evden çıkmadan yapılabilir olduğu için</a:t>
            </a:r>
          </a:p>
        </p:txBody>
      </p:sp>
      <p:grpSp>
        <p:nvGrpSpPr>
          <p:cNvPr id="26" name="Grup 25" descr="İçinde 3 sayısı bulunan ve 3. adımı gösteren küçük daire"/>
          <p:cNvGrpSpPr/>
          <p:nvPr/>
        </p:nvGrpSpPr>
        <p:grpSpPr bwMode="blackWhite">
          <a:xfrm>
            <a:off x="570052" y="3830568"/>
            <a:ext cx="558179" cy="409838"/>
            <a:chOff x="6952169" y="711274"/>
            <a:chExt cx="558179" cy="409838"/>
          </a:xfrm>
        </p:grpSpPr>
        <p:sp>
          <p:nvSpPr>
            <p:cNvPr id="27" name="Oval 26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28" name="Metin Kutusu 27" descr="3 sayısı"/>
            <p:cNvSpPr txBox="1">
              <a:spLocks noChangeAspect="1"/>
            </p:cNvSpPr>
            <p:nvPr/>
          </p:nvSpPr>
          <p:spPr bwMode="blackWhite">
            <a:xfrm>
              <a:off x="6952169" y="742630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İçerik Yer Tutucusu 17"/>
          <p:cNvSpPr txBox="1">
            <a:spLocks/>
          </p:cNvSpPr>
          <p:nvPr/>
        </p:nvSpPr>
        <p:spPr>
          <a:xfrm>
            <a:off x="1076798" y="3883277"/>
            <a:ext cx="9300253" cy="1015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tr-T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Aranılan ürün internette daha uygun fiyata bulunabildiği için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41994" cy="640080"/>
          </a:xfrm>
        </p:spPr>
        <p:txBody>
          <a:bodyPr rtlCol="0">
            <a:normAutofit/>
          </a:bodyPr>
          <a:lstStyle/>
          <a:p>
            <a:pPr lvl="0" rtl="0"/>
            <a:r>
              <a:rPr lang="tr-TR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 tamamlandıktan sonra nasıl bir siteye sahip olacaksınız ?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half" idx="4294967295"/>
          </p:nvPr>
        </p:nvSpPr>
        <p:spPr>
          <a:xfrm>
            <a:off x="521207" y="1413164"/>
            <a:ext cx="10077520" cy="80356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rtl="0">
              <a:lnSpc>
                <a:spcPct val="100000"/>
              </a:lnSpc>
              <a:spcBef>
                <a:spcPts val="1000"/>
              </a:spcBef>
              <a:spcAft>
                <a:spcPts val="2000"/>
              </a:spcAft>
              <a:buNone/>
            </a:pPr>
            <a:br>
              <a:rPr lang="tr-T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tr-T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Projeniz hazır hale geldiğinde aşağıdaki resimde bulunan alışveriş sitesine benzer bir siteye sahip olacaksınız.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575393E-F3DC-4C08-8E38-988537A3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6" y="2216726"/>
            <a:ext cx="11149587" cy="41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{EDB4176F-EB25-42F7-B670-5D103E9AB9AE}tf10001108_win32</Template>
  <TotalTime>95</TotalTime>
  <Words>307</Words>
  <Application>Microsoft Office PowerPoint</Application>
  <PresentationFormat>Geniş ekran</PresentationFormat>
  <Paragraphs>45</Paragraphs>
  <Slides>7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Segoe UI Semibold</vt:lpstr>
      <vt:lpstr>HoşGeldinizBelgesi</vt:lpstr>
      <vt:lpstr>TEKNOLOJİK ALET SATIŞ SİTESİ</vt:lpstr>
      <vt:lpstr> Teknolojik alet satış sitesi nedir? </vt:lpstr>
      <vt:lpstr>Projenin Amacı</vt:lpstr>
      <vt:lpstr> Nerelerde kullanılabilir , Kimler kullanabilir ?</vt:lpstr>
      <vt:lpstr>Neden Teknolojik Alet Satış Sitesini Kullanmalısınız ?</vt:lpstr>
      <vt:lpstr>Kullanıcılar Neden Kullanır ?</vt:lpstr>
      <vt:lpstr>Proje tamamlandıktan sonra nasıl bir siteye sahip olacaksınız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ELEKTRONİK ALET SATIŞ SİTESİ</dc:title>
  <dc:creator>osmanucar220@gmail.com</dc:creator>
  <cp:keywords/>
  <cp:lastModifiedBy>Volkan KÖNCÜ</cp:lastModifiedBy>
  <cp:revision>17</cp:revision>
  <dcterms:created xsi:type="dcterms:W3CDTF">2021-03-15T11:03:47Z</dcterms:created>
  <dcterms:modified xsi:type="dcterms:W3CDTF">2021-03-16T12:41:36Z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