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593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82DC3F-ED92-1BF1-082C-F97637EEA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J</a:t>
            </a:r>
            <a:r>
              <a:rPr lang="tr-NL" dirty="0"/>
              <a:t>etgold game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3C25DA-6C79-50FD-830C-685DCCCCD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Osman Umucu | Artemis 9</a:t>
            </a:r>
            <a:endParaRPr lang="tr-NL" dirty="0"/>
          </a:p>
        </p:txBody>
      </p:sp>
    </p:spTree>
    <p:extLst>
      <p:ext uri="{BB962C8B-B14F-4D97-AF65-F5344CB8AC3E}">
        <p14:creationId xmlns:p14="http://schemas.microsoft.com/office/powerpoint/2010/main" val="3081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FA331-CD52-D3EF-CCF4-CDE2A0E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NL" dirty="0"/>
              <a:t>Inleiding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8A21DF-77C8-7E81-15A5-A73BC7E5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NL" dirty="0"/>
              <a:t>Live Demo &amp; Game mechanics</a:t>
            </a:r>
          </a:p>
          <a:p>
            <a:r>
              <a:rPr lang="tr-NL" dirty="0"/>
              <a:t>Demo van het spel</a:t>
            </a:r>
          </a:p>
          <a:p>
            <a:r>
              <a:rPr lang="tr-NL" dirty="0"/>
              <a:t>Ontwikkelproces</a:t>
            </a:r>
          </a:p>
          <a:p>
            <a:r>
              <a:rPr lang="tr-NL" dirty="0"/>
              <a:t>Advies voor verdere ontwikkeling</a:t>
            </a:r>
          </a:p>
          <a:p>
            <a:r>
              <a:rPr lang="tr-NL" dirty="0"/>
              <a:t>Samenvatting</a:t>
            </a:r>
          </a:p>
          <a:p>
            <a:endParaRPr lang="tr-NL" dirty="0"/>
          </a:p>
        </p:txBody>
      </p:sp>
    </p:spTree>
    <p:extLst>
      <p:ext uri="{BB962C8B-B14F-4D97-AF65-F5344CB8AC3E}">
        <p14:creationId xmlns:p14="http://schemas.microsoft.com/office/powerpoint/2010/main" val="231617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50F8D54-974D-FC53-BEE1-0EA19E79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tr-NL" dirty="0"/>
              <a:t>Live Demo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NL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40BD2E-18D8-9579-1CF1-CDA24D33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Hoe begin je met </a:t>
            </a:r>
            <a:r>
              <a:rPr lang="en-US" dirty="0" err="1"/>
              <a:t>spelen</a:t>
            </a:r>
            <a:r>
              <a:rPr lang="en-US" dirty="0"/>
              <a:t>?</a:t>
            </a:r>
          </a:p>
          <a:p>
            <a:r>
              <a:rPr lang="en-US" dirty="0"/>
              <a:t>Score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levensysteem</a:t>
            </a:r>
            <a:r>
              <a:rPr lang="en-US" dirty="0"/>
              <a:t>.</a:t>
            </a:r>
          </a:p>
          <a:p>
            <a:r>
              <a:rPr lang="en-US" dirty="0"/>
              <a:t>Game over + restart</a:t>
            </a:r>
          </a:p>
          <a:p>
            <a:r>
              <a:rPr lang="en-US" dirty="0"/>
              <a:t>Sound effects</a:t>
            </a:r>
          </a:p>
        </p:txBody>
      </p:sp>
    </p:spTree>
    <p:extLst>
      <p:ext uri="{BB962C8B-B14F-4D97-AF65-F5344CB8AC3E}">
        <p14:creationId xmlns:p14="http://schemas.microsoft.com/office/powerpoint/2010/main" val="247835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A658008A-C0FA-F7D2-F454-4AF56E4B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tr-NL" sz="2800" dirty="0"/>
              <a:t>Ontwikkelproces</a:t>
            </a:r>
          </a:p>
        </p:txBody>
      </p:sp>
      <p:pic>
        <p:nvPicPr>
          <p:cNvPr id="5" name="İçerik Yer Tutucusu 4" descr="metin, multimedya yazılımı, yazılım, grafik yazılımı içeren bir resim&#10;&#10;Açıklama otomatik olarak oluşturuldu">
            <a:extLst>
              <a:ext uri="{FF2B5EF4-FFF2-40B4-BE49-F238E27FC236}">
                <a16:creationId xmlns:a16="http://schemas.microsoft.com/office/drawing/2014/main" id="{D68983CF-C0E4-9713-63FD-1F84D48A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436516"/>
            <a:ext cx="6900380" cy="398496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602FE2-4E44-E704-A66D-CFEAA72D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2" y="2286000"/>
            <a:ext cx="3918857" cy="3931920"/>
          </a:xfrm>
        </p:spPr>
        <p:txBody>
          <a:bodyPr>
            <a:normAutofit/>
          </a:bodyPr>
          <a:lstStyle/>
          <a:p>
            <a:r>
              <a:rPr lang="en-US" sz="1600" dirty="0" err="1"/>
              <a:t>Gemaakt</a:t>
            </a:r>
            <a:r>
              <a:rPr lang="en-US" sz="1600" dirty="0"/>
              <a:t> in Unity</a:t>
            </a:r>
          </a:p>
          <a:p>
            <a:r>
              <a:rPr lang="en-US" sz="1600" dirty="0"/>
              <a:t>3D </a:t>
            </a:r>
            <a:r>
              <a:rPr lang="en-US" sz="1600" dirty="0" err="1"/>
              <a:t>samen</a:t>
            </a:r>
            <a:r>
              <a:rPr lang="en-US" sz="1600" dirty="0"/>
              <a:t> met 2D</a:t>
            </a:r>
          </a:p>
          <a:p>
            <a:r>
              <a:rPr lang="en-US" sz="1600" dirty="0" err="1"/>
              <a:t>Welke</a:t>
            </a:r>
            <a:r>
              <a:rPr lang="en-US" sz="1600" dirty="0"/>
              <a:t> </a:t>
            </a:r>
            <a:r>
              <a:rPr lang="en-US" sz="1600" dirty="0" err="1"/>
              <a:t>keuzes</a:t>
            </a:r>
            <a:r>
              <a:rPr lang="en-US" sz="1600" dirty="0"/>
              <a:t> </a:t>
            </a:r>
            <a:r>
              <a:rPr lang="en-US" sz="1600" dirty="0" err="1"/>
              <a:t>zijn</a:t>
            </a:r>
            <a:r>
              <a:rPr lang="en-US" sz="1600" dirty="0"/>
              <a:t> er </a:t>
            </a:r>
            <a:r>
              <a:rPr lang="en-US" sz="1600" dirty="0" err="1"/>
              <a:t>gemaakt</a:t>
            </a:r>
            <a:r>
              <a:rPr lang="en-US" sz="1600" dirty="0"/>
              <a:t>?</a:t>
            </a:r>
          </a:p>
          <a:p>
            <a:r>
              <a:rPr lang="en-US" sz="1600" dirty="0" err="1"/>
              <a:t>Belangrijkste</a:t>
            </a:r>
            <a:r>
              <a:rPr lang="en-US" sz="1600" dirty="0"/>
              <a:t> Scripts</a:t>
            </a:r>
          </a:p>
          <a:p>
            <a:pPr lvl="1"/>
            <a:r>
              <a:rPr lang="tr-TR" sz="1400" b="1" dirty="0" err="1"/>
              <a:t>PlayerMovement.cs</a:t>
            </a:r>
            <a:endParaRPr lang="en-US" sz="1400" b="1" dirty="0"/>
          </a:p>
          <a:p>
            <a:pPr lvl="2"/>
            <a:r>
              <a:rPr lang="en-US" sz="1400" dirty="0"/>
              <a:t>Game mechanics</a:t>
            </a:r>
          </a:p>
          <a:p>
            <a:pPr lvl="1"/>
            <a:r>
              <a:rPr lang="tr-TR" sz="1400" b="1" dirty="0" err="1"/>
              <a:t>SpawnManager.cs</a:t>
            </a:r>
            <a:endParaRPr lang="en-US" sz="1400" b="1" dirty="0"/>
          </a:p>
          <a:p>
            <a:pPr lvl="2"/>
            <a:r>
              <a:rPr lang="en-US" sz="1400" dirty="0" err="1"/>
              <a:t>Spawnen</a:t>
            </a:r>
            <a:r>
              <a:rPr lang="en-US" sz="1400" dirty="0"/>
              <a:t> van </a:t>
            </a:r>
            <a:r>
              <a:rPr lang="en-US" sz="1400" dirty="0" err="1"/>
              <a:t>objecten</a:t>
            </a:r>
            <a:endParaRPr lang="en-US" sz="1400" dirty="0"/>
          </a:p>
          <a:p>
            <a:pPr lvl="1"/>
            <a:r>
              <a:rPr lang="en-US" sz="1400" b="1" dirty="0" err="1"/>
              <a:t>MovingLeft.cs</a:t>
            </a:r>
            <a:endParaRPr lang="en-US" sz="1400" b="1" dirty="0"/>
          </a:p>
          <a:p>
            <a:pPr lvl="2"/>
            <a:r>
              <a:rPr lang="en-US" sz="1400" dirty="0" err="1"/>
              <a:t>Beweging</a:t>
            </a:r>
            <a:r>
              <a:rPr lang="en-US" sz="1400" dirty="0"/>
              <a:t> van </a:t>
            </a:r>
            <a:r>
              <a:rPr lang="en-US" sz="1400" dirty="0" err="1"/>
              <a:t>objecten</a:t>
            </a:r>
            <a:endParaRPr lang="en-US" sz="12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NL"/>
          </a:p>
        </p:txBody>
      </p:sp>
    </p:spTree>
    <p:extLst>
      <p:ext uri="{BB962C8B-B14F-4D97-AF65-F5344CB8AC3E}">
        <p14:creationId xmlns:p14="http://schemas.microsoft.com/office/powerpoint/2010/main" val="145493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B5A715-2CF8-D7FE-41DF-2B11311B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NL" dirty="0"/>
              <a:t>Advies voor verdere ontwikkeling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83C2C-02BC-76E3-7579-1A0EA7407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NL" dirty="0"/>
              <a:t>Menu toevoegen</a:t>
            </a:r>
          </a:p>
          <a:p>
            <a:r>
              <a:rPr lang="tr-NL" dirty="0"/>
              <a:t>Pauze optie toevoegen</a:t>
            </a:r>
          </a:p>
          <a:p>
            <a:r>
              <a:rPr lang="tr-NL" dirty="0"/>
              <a:t>Level systeem toevoegen</a:t>
            </a:r>
          </a:p>
          <a:p>
            <a:pPr lvl="1"/>
            <a:r>
              <a:rPr lang="tr-NL" dirty="0"/>
              <a:t>Als de sleper 25 gouden heeft gaat hij naar de volgende level</a:t>
            </a:r>
          </a:p>
          <a:p>
            <a:pPr lvl="2"/>
            <a:r>
              <a:rPr lang="tr-NL" dirty="0"/>
              <a:t>Andere objecten</a:t>
            </a:r>
          </a:p>
          <a:p>
            <a:pPr lvl="2"/>
            <a:r>
              <a:rPr lang="tr-NL" dirty="0"/>
              <a:t>Andere achtergrond</a:t>
            </a:r>
          </a:p>
          <a:p>
            <a:pPr lvl="2"/>
            <a:r>
              <a:rPr lang="tr-NL" dirty="0"/>
              <a:t>Andere achtergrondmuziek (optioneel)</a:t>
            </a:r>
          </a:p>
          <a:p>
            <a:r>
              <a:rPr lang="tr-NL" dirty="0"/>
              <a:t>Animaties toevoegen</a:t>
            </a:r>
          </a:p>
        </p:txBody>
      </p:sp>
    </p:spTree>
    <p:extLst>
      <p:ext uri="{BB962C8B-B14F-4D97-AF65-F5344CB8AC3E}">
        <p14:creationId xmlns:p14="http://schemas.microsoft.com/office/powerpoint/2010/main" val="166179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0D028F-FA10-1FF6-AD4B-EF5ACDAF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NL" dirty="0"/>
              <a:t>Samenvatting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51811A-54CA-1D12-2A5D-4CC82BAF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</a:t>
            </a:r>
            <a:r>
              <a:rPr lang="tr-NL" dirty="0"/>
              <a:t>et spel – Jetgold</a:t>
            </a:r>
          </a:p>
          <a:p>
            <a:r>
              <a:rPr lang="tr-NL" dirty="0"/>
              <a:t>Ontwikkelproces en keuzes</a:t>
            </a:r>
          </a:p>
          <a:p>
            <a:r>
              <a:rPr lang="tr-NL" dirty="0"/>
              <a:t>Advies gegeven</a:t>
            </a:r>
          </a:p>
        </p:txBody>
      </p:sp>
    </p:spTree>
    <p:extLst>
      <p:ext uri="{BB962C8B-B14F-4D97-AF65-F5344CB8AC3E}">
        <p14:creationId xmlns:p14="http://schemas.microsoft.com/office/powerpoint/2010/main" val="375320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B6F67-95EE-738F-7FDF-1739A226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85382"/>
            <a:ext cx="9601200" cy="1287236"/>
          </a:xfrm>
        </p:spPr>
        <p:txBody>
          <a:bodyPr>
            <a:normAutofit fontScale="90000"/>
          </a:bodyPr>
          <a:lstStyle/>
          <a:p>
            <a:pPr algn="ctr"/>
            <a:r>
              <a:rPr lang="tr-NL" dirty="0"/>
              <a:t>BEDANKT VOOR HET LUISTEREN</a:t>
            </a:r>
            <a:br>
              <a:rPr lang="tr-NL" dirty="0"/>
            </a:br>
            <a:br>
              <a:rPr lang="tr-NL" dirty="0"/>
            </a:br>
            <a:r>
              <a:rPr lang="tr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865674089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Kırpma</Template>
  <TotalTime>28</TotalTime>
  <Words>129</Words>
  <Application>Microsoft Macintosh PowerPoint</Application>
  <PresentationFormat>Geniş ekran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9" baseType="lpstr">
      <vt:lpstr>Franklin Gothic Book</vt:lpstr>
      <vt:lpstr>Kırpma</vt:lpstr>
      <vt:lpstr>Jetgold game</vt:lpstr>
      <vt:lpstr>Inleiding</vt:lpstr>
      <vt:lpstr>Live Demo</vt:lpstr>
      <vt:lpstr>Ontwikkelproces</vt:lpstr>
      <vt:lpstr>Advies voor verdere ontwikkeling</vt:lpstr>
      <vt:lpstr>Samenvatting</vt:lpstr>
      <vt:lpstr>BEDANKT VOOR HET LUISTEREN  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Jetgold game</dc:title>
  <dc:creator>Osman Umucu</dc:creator>
  <cp:lastModifiedBy>Osman Umucu</cp:lastModifiedBy>
  <cp:revision>2</cp:revision>
  <dcterms:created xsi:type="dcterms:W3CDTF">2025-04-08T08:01:55Z</dcterms:created>
  <dcterms:modified xsi:type="dcterms:W3CDTF">2025-04-08T08:30:06Z</dcterms:modified>
</cp:coreProperties>
</file>