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129603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706933"/>
            <a:ext cx="972026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2268784"/>
            <a:ext cx="9720263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17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005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229978"/>
            <a:ext cx="2794575" cy="366065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229978"/>
            <a:ext cx="8221722" cy="36606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81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24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076898"/>
            <a:ext cx="111783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890725"/>
            <a:ext cx="111783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75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149890"/>
            <a:ext cx="5508149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149890"/>
            <a:ext cx="5508149" cy="27407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22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229978"/>
            <a:ext cx="11178302" cy="8349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058899"/>
            <a:ext cx="5482835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577849"/>
            <a:ext cx="5482835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058899"/>
            <a:ext cx="550983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577849"/>
            <a:ext cx="5509837" cy="23207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391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92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59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621941"/>
            <a:ext cx="656117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370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87972"/>
            <a:ext cx="4180050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621941"/>
            <a:ext cx="656117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295877"/>
            <a:ext cx="4180050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95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229978"/>
            <a:ext cx="111783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149890"/>
            <a:ext cx="111783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0D91-A2E6-49D0-9B28-777CCA26EA78}" type="datetimeFigureOut">
              <a:rPr lang="es-BO" smtClean="0"/>
              <a:t>26/2/2024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4003618"/>
            <a:ext cx="437411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4003618"/>
            <a:ext cx="291607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3B08-D450-4033-87DE-3A64A1E5761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652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BD1A-6570-4B34-AA96-EC55EC6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E5EA774-8224-45DC-B21C-1BD88BD3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9"/>
          <a:stretch/>
        </p:blipFill>
        <p:spPr>
          <a:xfrm>
            <a:off x="0" y="1"/>
            <a:ext cx="12960350" cy="431958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9795C2-7D42-4E7B-ABB8-C643ECF3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4" y="358940"/>
            <a:ext cx="3236421" cy="8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1709-4DE4-45CA-9301-72BCAC78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1004B-CE74-4880-8470-44048A44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C9685C-C835-4C79-A356-8CE29AD23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7"/>
          <a:stretch/>
        </p:blipFill>
        <p:spPr>
          <a:xfrm>
            <a:off x="0" y="0"/>
            <a:ext cx="12960350" cy="43195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188C7F-6144-4227-BA83-EBDD693C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4" y="3239364"/>
            <a:ext cx="3236421" cy="85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8382A08-CA17-4ED6-84FA-821B15C4C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8"/>
          <a:stretch/>
        </p:blipFill>
        <p:spPr>
          <a:xfrm>
            <a:off x="2349501" y="12701"/>
            <a:ext cx="7302500" cy="347494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191613-B524-491C-A7C1-711170A3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550" y="2159794"/>
            <a:ext cx="1238250" cy="1923510"/>
          </a:xfrm>
          <a:solidFill>
            <a:schemeClr val="bg1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BO" sz="166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s-BO" sz="16600" baseline="30000" dirty="0">
              <a:ln w="12700">
                <a:solidFill>
                  <a:srgbClr val="002060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D38D81-FBB3-4950-830D-4567599EABC5}"/>
              </a:ext>
            </a:extLst>
          </p:cNvPr>
          <p:cNvSpPr txBox="1"/>
          <p:nvPr/>
        </p:nvSpPr>
        <p:spPr>
          <a:xfrm>
            <a:off x="1308100" y="3479025"/>
            <a:ext cx="105791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BO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Industrialización: Rumbo a la diversificación de la matriz productiva 2015</a:t>
            </a:r>
          </a:p>
        </p:txBody>
      </p:sp>
    </p:spTree>
    <p:extLst>
      <p:ext uri="{BB962C8B-B14F-4D97-AF65-F5344CB8AC3E}">
        <p14:creationId xmlns:p14="http://schemas.microsoft.com/office/powerpoint/2010/main" val="234367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</Words>
  <Application>Microsoft Office PowerPoint</Application>
  <PresentationFormat>Personalizado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7</cp:revision>
  <dcterms:created xsi:type="dcterms:W3CDTF">2024-02-26T19:46:14Z</dcterms:created>
  <dcterms:modified xsi:type="dcterms:W3CDTF">2024-02-26T20:54:03Z</dcterms:modified>
</cp:coreProperties>
</file>