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9D482-0C47-4BAE-B8FB-C66C872034A5}" type="datetimeFigureOut">
              <a:rPr lang="es-BO" smtClean="0"/>
              <a:t>2/2/2024</a:t>
            </a:fld>
            <a:endParaRPr lang="es-B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B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E671F-C20F-4D07-BA72-2983591C6B2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704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E671F-C20F-4D07-BA72-2983591C6B2A}" type="slidenum">
              <a:rPr lang="es-BO" smtClean="0"/>
              <a:t>1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7848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29F2F-CFFD-4A58-8659-A46854831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B8AA48-DD6A-4752-AD2D-9F8A16845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54AD11-C5EB-47A5-8189-9DC4B652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9FCB-1448-4620-92EE-702183FE3A3B}" type="datetimeFigureOut">
              <a:rPr lang="es-BO" smtClean="0"/>
              <a:t>2/2/2024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0F5703-6336-4F75-BB2B-3C958C40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246C94-64DF-428E-A759-4D372264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7D33-5202-4A87-AEC1-6E83A692C4F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4162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A57DD-EF46-45EC-86FC-0593D6BAD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C4CAE1-9950-4D38-8A60-6D0598954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63EB4A-5645-486A-B6B7-002EBE523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9FCB-1448-4620-92EE-702183FE3A3B}" type="datetimeFigureOut">
              <a:rPr lang="es-BO" smtClean="0"/>
              <a:t>2/2/2024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BC84D9-E844-440D-A55D-9261DB0D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6945AA-E88E-48A4-8EE8-5E3D3C004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7D33-5202-4A87-AEC1-6E83A692C4F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7959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97B214-326E-415E-AA0A-587A2A57D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94C214-7E30-4C27-B236-BF8278580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E58392-62F0-4E55-AF0A-59DEB4A0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9FCB-1448-4620-92EE-702183FE3A3B}" type="datetimeFigureOut">
              <a:rPr lang="es-BO" smtClean="0"/>
              <a:t>2/2/2024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348B8A-D469-4DFE-8EF1-F649C4D39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FEF36-F465-4D7A-BD84-317F0750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7D33-5202-4A87-AEC1-6E83A692C4F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4752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6D85E-950A-48B3-BC73-9FAC5EF2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8AD9ED-ED31-4350-9F49-B510972FF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F69C29-DA76-4002-9019-3C26E387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9FCB-1448-4620-92EE-702183FE3A3B}" type="datetimeFigureOut">
              <a:rPr lang="es-BO" smtClean="0"/>
              <a:t>2/2/2024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FDDAF1-79EA-4134-B27A-CE4DDFB94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674DCA-68E0-4CB0-A9FC-5518B7C2F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7D33-5202-4A87-AEC1-6E83A692C4F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4322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7AD75-0D21-48A6-89B6-0A7DD178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11A337-79CA-4646-A780-3CAFFA7AB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862FC6-9B22-4548-B4F8-64CA6D13B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9FCB-1448-4620-92EE-702183FE3A3B}" type="datetimeFigureOut">
              <a:rPr lang="es-BO" smtClean="0"/>
              <a:t>2/2/2024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54BAB5-4927-42AC-B7A7-A5EE566E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88954C-FB26-4249-85BA-1CBACA1B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7D33-5202-4A87-AEC1-6E83A692C4F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7773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3D49F-9F9C-455F-A104-233A1F0F5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5665F8-625C-4942-B8C4-48A41DC9E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16D95A-7F59-4F54-95EA-DAFE741C6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A9520D-DFB4-4DC8-8D33-CC485F95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9FCB-1448-4620-92EE-702183FE3A3B}" type="datetimeFigureOut">
              <a:rPr lang="es-BO" smtClean="0"/>
              <a:t>2/2/2024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AB33D0-976A-40BD-ABCE-229CB57C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39A53C-887A-4CEF-9BC7-A0694FB95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7D33-5202-4A87-AEC1-6E83A692C4F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2020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DA7B3-C82E-42EB-9991-6173A34A5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2E9D6D-2C64-49F0-8A64-82CDBD95A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BCD58C-95B8-4164-9B2C-011B85F5C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AB3C00C-4FAF-4E45-86EF-975F609A5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7C1434F-869B-4AC2-BADA-8011D3581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96B5209-C2EC-47C9-93A1-FE3C198B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9FCB-1448-4620-92EE-702183FE3A3B}" type="datetimeFigureOut">
              <a:rPr lang="es-BO" smtClean="0"/>
              <a:t>2/2/2024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D2E710-8348-4681-A7E5-F378523BF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9AB2961-8D17-4408-9BBF-D43121FA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7D33-5202-4A87-AEC1-6E83A692C4F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4935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75268-09B8-450B-A1BD-DA9A7403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CC17364-93EB-411B-8D66-E68D91FE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9FCB-1448-4620-92EE-702183FE3A3B}" type="datetimeFigureOut">
              <a:rPr lang="es-BO" smtClean="0"/>
              <a:t>2/2/2024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217E34-2CFE-4AC2-91EE-1BF8E605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830DB3-5A36-4F4A-AD90-77582075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7D33-5202-4A87-AEC1-6E83A692C4F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2893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C57FB07-B1DB-4680-9678-9EAE0AF5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9FCB-1448-4620-92EE-702183FE3A3B}" type="datetimeFigureOut">
              <a:rPr lang="es-BO" smtClean="0"/>
              <a:t>2/2/2024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C1C9BE-0FE3-470F-ABA1-7462DB69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3F46E0-B65B-43EF-AD7E-3533D71E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7D33-5202-4A87-AEC1-6E83A692C4F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67492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2250C-0D54-4E44-9FC6-C1F1FE9BD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7E93E0-064A-4414-A9C4-5BBD77A89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66BD5B-0D7B-425F-89AB-05623D937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234C9B-6CC5-4C4B-90B8-D53ACF0D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9FCB-1448-4620-92EE-702183FE3A3B}" type="datetimeFigureOut">
              <a:rPr lang="es-BO" smtClean="0"/>
              <a:t>2/2/2024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194C3B-97E4-496A-876F-3A92729A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F48ED8-BA75-47C4-9B00-BC5B921C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7D33-5202-4A87-AEC1-6E83A692C4F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920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C32F8-3D10-4236-B83E-91F319AB2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8A8AB5-F901-40EB-AF5D-4E0CCD148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A65885-C5C6-4AF6-8947-B6A3DCD3F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5E7D4C-EB17-463B-96A1-9A2F3D3D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9FCB-1448-4620-92EE-702183FE3A3B}" type="datetimeFigureOut">
              <a:rPr lang="es-BO" smtClean="0"/>
              <a:t>2/2/2024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1A21F9-AF2C-40F0-9989-5342A973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B77B66-2765-413F-BEB2-D0056444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7D33-5202-4A87-AEC1-6E83A692C4F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0328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06C1543-4752-4193-A1FE-23A193A3A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C4ECF3-E08F-43E7-9138-8433F8662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954CFB-464F-49E0-BEFB-91A3A9C2C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E9FCB-1448-4620-92EE-702183FE3A3B}" type="datetimeFigureOut">
              <a:rPr lang="es-BO" smtClean="0"/>
              <a:t>2/2/2024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49A6A1-46D0-4FEC-BAE9-E42B23370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E50C4E-0D42-4A89-86E5-6C7490632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E7D33-5202-4A87-AEC1-6E83A692C4F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969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DC44196-7A2B-4779-ACF9-64C492D3C6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4" r="20101"/>
          <a:stretch/>
        </p:blipFill>
        <p:spPr>
          <a:xfrm>
            <a:off x="0" y="0"/>
            <a:ext cx="5994399" cy="6858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5FA0581-DDBF-45F2-B3AB-3E3A46C945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1" r="8890"/>
          <a:stretch/>
        </p:blipFill>
        <p:spPr>
          <a:xfrm>
            <a:off x="5708073" y="0"/>
            <a:ext cx="64839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277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</Words>
  <Application>Microsoft Office PowerPoint</Application>
  <PresentationFormat>Panorámica</PresentationFormat>
  <Paragraphs>1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Osmar Jasan Bolivar Rosales</dc:creator>
  <cp:lastModifiedBy>Osmar Jasan Bolivar Rosales</cp:lastModifiedBy>
  <cp:revision>1</cp:revision>
  <dcterms:created xsi:type="dcterms:W3CDTF">2024-02-02T15:16:54Z</dcterms:created>
  <dcterms:modified xsi:type="dcterms:W3CDTF">2024-02-02T16:23:03Z</dcterms:modified>
</cp:coreProperties>
</file>