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pPr/>
              <a:t>10/01/2018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pPr/>
              <a:t>10/01/2018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pPr/>
              <a:t>10/01/2018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pPr/>
              <a:t>10/01/2018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pPr/>
              <a:t>10/01/2018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pPr/>
              <a:t>10/01/2018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pPr/>
              <a:t>10/01/2018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pPr/>
              <a:t>10/01/2018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pPr/>
              <a:t>10/01/2018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pPr/>
              <a:t>10/01/2018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E453-8D21-4315-BC08-5986709E9A59}" type="datetimeFigureOut">
              <a:rPr lang="pt-BR" smtClean="0"/>
              <a:pPr/>
              <a:t>10/01/2018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5D1B-4DDA-441F-AC01-1147CF6605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E453-8D21-4315-BC08-5986709E9A59}" type="datetimeFigureOut">
              <a:rPr lang="pt-BR" smtClean="0"/>
              <a:pPr/>
              <a:t>10/01/2018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E5D1B-4DDA-441F-AC01-1147CF6605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PPI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Página </a:t>
            </a:r>
            <a:r>
              <a:rPr lang="pt-BR" i="1" dirty="0" smtClean="0">
                <a:solidFill>
                  <a:schemeClr val="tx1"/>
                </a:solidFill>
              </a:rPr>
              <a:t>HMTL/CSS </a:t>
            </a:r>
            <a:r>
              <a:rPr lang="pt-BR" dirty="0" smtClean="0">
                <a:solidFill>
                  <a:schemeClr val="tx1"/>
                </a:solidFill>
              </a:rPr>
              <a:t>Responsiva</a:t>
            </a:r>
            <a:endParaRPr lang="pt-BR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1916832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* Objetivo: </a:t>
            </a:r>
            <a:r>
              <a:rPr lang="pt-BR" sz="3200" dirty="0" smtClean="0"/>
              <a:t>produzir uma página utilizando-se apenas de atributos </a:t>
            </a:r>
            <a:r>
              <a:rPr lang="pt-BR" sz="3200" i="1" dirty="0" smtClean="0"/>
              <a:t>HTML </a:t>
            </a:r>
            <a:r>
              <a:rPr lang="pt-BR" sz="3200" dirty="0" smtClean="0"/>
              <a:t> e </a:t>
            </a:r>
            <a:r>
              <a:rPr lang="pt-BR" sz="3200" i="1" dirty="0" smtClean="0"/>
              <a:t>CSS </a:t>
            </a:r>
            <a:r>
              <a:rPr lang="pt-BR" sz="3200" dirty="0" smtClean="0"/>
              <a:t>que seja responsiva e atender ao máximo de dispositivos;</a:t>
            </a:r>
          </a:p>
          <a:p>
            <a:endParaRPr lang="pt-B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1916832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pt-BR" sz="3200" dirty="0" smtClean="0"/>
              <a:t> A Temática escolhida para o contexto da página é MÚSICA;</a:t>
            </a:r>
          </a:p>
          <a:p>
            <a:pPr>
              <a:buFont typeface="Arial" charset="0"/>
              <a:buChar char="•"/>
            </a:pPr>
            <a:endParaRPr lang="pt-BR" sz="3200" dirty="0" smtClean="0"/>
          </a:p>
          <a:p>
            <a:pPr>
              <a:buFont typeface="Arial" charset="0"/>
              <a:buChar char="•"/>
            </a:pPr>
            <a:r>
              <a:rPr lang="pt-BR" sz="3200" dirty="0" smtClean="0"/>
              <a:t> A página terá foco em novidades no mundo da música nacional e internacional.</a:t>
            </a:r>
          </a:p>
          <a:p>
            <a:endParaRPr lang="pt-BR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</a:t>
            </a:r>
            <a:r>
              <a:rPr lang="pt-BR" i="1" dirty="0" smtClean="0"/>
              <a:t>HTML</a:t>
            </a:r>
            <a:endParaRPr lang="pt-BR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1916832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pt-BR" sz="3200" dirty="0" smtClean="0"/>
              <a:t> A página utiliza </a:t>
            </a:r>
            <a:r>
              <a:rPr lang="pt-BR" sz="3200" i="1" dirty="0" err="1" smtClean="0"/>
              <a:t>tags</a:t>
            </a:r>
            <a:r>
              <a:rPr lang="pt-BR" sz="3200" i="1" dirty="0" smtClean="0"/>
              <a:t> </a:t>
            </a:r>
            <a:r>
              <a:rPr lang="pt-BR" sz="3200" dirty="0" smtClean="0"/>
              <a:t>semânticas para representar sua estrutura:</a:t>
            </a:r>
          </a:p>
          <a:p>
            <a:pPr lvl="1">
              <a:buFont typeface="Arial" charset="0"/>
              <a:buChar char="•"/>
            </a:pPr>
            <a:r>
              <a:rPr lang="pt-BR" sz="3200" dirty="0"/>
              <a:t> </a:t>
            </a:r>
            <a:r>
              <a:rPr lang="pt-BR" sz="3200" i="1" dirty="0" smtClean="0"/>
              <a:t>NAV, HEADER, ASIDE, MAIN, FOOTER.</a:t>
            </a:r>
          </a:p>
          <a:p>
            <a:pPr>
              <a:buFont typeface="Arial" charset="0"/>
              <a:buChar char="•"/>
            </a:pPr>
            <a:endParaRPr lang="pt-BR" sz="3200" dirty="0" smtClean="0"/>
          </a:p>
          <a:p>
            <a:pPr>
              <a:buFont typeface="Arial" charset="0"/>
              <a:buChar char="•"/>
            </a:pPr>
            <a:r>
              <a:rPr lang="pt-BR" sz="3200" dirty="0" smtClean="0"/>
              <a:t> Outras </a:t>
            </a:r>
            <a:r>
              <a:rPr lang="pt-BR" sz="3200" dirty="0" err="1" smtClean="0"/>
              <a:t>tags</a:t>
            </a:r>
            <a:r>
              <a:rPr lang="pt-BR" sz="3200" dirty="0" smtClean="0"/>
              <a:t>:</a:t>
            </a:r>
          </a:p>
          <a:p>
            <a:pPr lvl="1">
              <a:buFont typeface="Arial" charset="0"/>
              <a:buChar char="•"/>
            </a:pPr>
            <a:r>
              <a:rPr lang="pt-BR" sz="3200" dirty="0"/>
              <a:t> </a:t>
            </a:r>
            <a:r>
              <a:rPr lang="pt-BR" sz="3200" i="1" dirty="0" smtClean="0"/>
              <a:t>DIVS, IMGS, EM, STRONG, A.</a:t>
            </a:r>
            <a:endParaRPr lang="pt-BR" sz="32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HTML/CSS</a:t>
            </a:r>
            <a:endParaRPr lang="pt-BR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1916832"/>
            <a:ext cx="77768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pt-BR" sz="3200" dirty="0" smtClean="0"/>
              <a:t> O relacionamento entre </a:t>
            </a:r>
            <a:r>
              <a:rPr lang="pt-BR" sz="3200" i="1" dirty="0" smtClean="0"/>
              <a:t>HTML</a:t>
            </a:r>
            <a:r>
              <a:rPr lang="pt-BR" sz="3200" dirty="0" smtClean="0"/>
              <a:t> e </a:t>
            </a:r>
            <a:r>
              <a:rPr lang="pt-BR" sz="3200" i="1" dirty="0" smtClean="0"/>
              <a:t>CSS</a:t>
            </a:r>
            <a:r>
              <a:rPr lang="pt-BR" sz="3200" dirty="0" smtClean="0"/>
              <a:t> é realizado principalmente através da declaração de classes nas </a:t>
            </a:r>
            <a:r>
              <a:rPr lang="pt-BR" sz="3200" i="1" dirty="0" err="1" smtClean="0"/>
              <a:t>tags</a:t>
            </a:r>
            <a:r>
              <a:rPr lang="pt-BR" sz="3200" i="1" dirty="0" smtClean="0"/>
              <a:t>;</a:t>
            </a:r>
          </a:p>
          <a:p>
            <a:pPr>
              <a:buFont typeface="Arial" charset="0"/>
              <a:buChar char="•"/>
            </a:pPr>
            <a:endParaRPr lang="pt-BR" sz="3200" i="1" dirty="0"/>
          </a:p>
          <a:p>
            <a:pPr>
              <a:buFont typeface="Arial" charset="0"/>
              <a:buChar char="•"/>
            </a:pPr>
            <a:r>
              <a:rPr lang="pt-BR" sz="3200" i="1" dirty="0" smtClean="0"/>
              <a:t> </a:t>
            </a:r>
            <a:r>
              <a:rPr lang="pt-BR" sz="3200" i="1" dirty="0" err="1" smtClean="0"/>
              <a:t>Tags</a:t>
            </a:r>
            <a:r>
              <a:rPr lang="pt-BR" sz="3200" i="1" dirty="0" smtClean="0"/>
              <a:t> </a:t>
            </a:r>
            <a:r>
              <a:rPr lang="pt-BR" sz="3200" dirty="0" smtClean="0"/>
              <a:t>de conteúdo semelhante possuem mais de uma classe, uma delas para atribuição de estilos em comum;</a:t>
            </a:r>
            <a:endParaRPr lang="pt-BR" sz="32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HTML/CSS/RESPOSIVIDADE</a:t>
            </a:r>
            <a:endParaRPr lang="pt-BR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1916832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endParaRPr lang="pt-BR" sz="3200" dirty="0" smtClean="0"/>
          </a:p>
          <a:p>
            <a:pPr>
              <a:buFont typeface="Arial" charset="0"/>
              <a:buChar char="•"/>
            </a:pPr>
            <a:r>
              <a:rPr lang="pt-BR" sz="3200" dirty="0" smtClean="0"/>
              <a:t> </a:t>
            </a:r>
            <a:r>
              <a:rPr lang="pt-BR" sz="3200" dirty="0" smtClean="0"/>
              <a:t>Propriedade </a:t>
            </a:r>
            <a:r>
              <a:rPr lang="pt-BR" sz="3200" i="1" dirty="0" err="1" smtClean="0"/>
              <a:t>viewport</a:t>
            </a:r>
            <a:r>
              <a:rPr lang="pt-BR" sz="3200" dirty="0" smtClean="0"/>
              <a:t> na </a:t>
            </a:r>
            <a:r>
              <a:rPr lang="pt-BR" sz="3200" i="1" dirty="0" err="1" smtClean="0"/>
              <a:t>tag</a:t>
            </a:r>
            <a:r>
              <a:rPr lang="pt-BR" sz="3200" i="1" dirty="0" smtClean="0"/>
              <a:t> meta:</a:t>
            </a:r>
          </a:p>
          <a:p>
            <a:pPr lvl="1">
              <a:buFont typeface="Arial" charset="0"/>
              <a:buChar char="•"/>
            </a:pPr>
            <a:r>
              <a:rPr lang="pt-BR" sz="3200" i="1" dirty="0" smtClean="0"/>
              <a:t> </a:t>
            </a:r>
            <a:r>
              <a:rPr lang="pt-BR" sz="3200" dirty="0" smtClean="0"/>
              <a:t>Essa permite que os navegadores possam controlar o layout da página em </a:t>
            </a:r>
            <a:r>
              <a:rPr lang="pt-BR" sz="3200" smtClean="0"/>
              <a:t>diferentes escalas.</a:t>
            </a:r>
            <a:endParaRPr lang="pt-BR" sz="32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HTML/CSS/RESPOSIVIDADE</a:t>
            </a:r>
            <a:endParaRPr lang="pt-BR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1916832"/>
            <a:ext cx="77768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pt-BR" sz="3200" dirty="0" smtClean="0"/>
              <a:t> A técnica </a:t>
            </a:r>
            <a:r>
              <a:rPr lang="pt-BR" sz="3200" i="1" dirty="0" smtClean="0"/>
              <a:t>@media screen</a:t>
            </a:r>
            <a:r>
              <a:rPr lang="pt-BR" sz="3200" dirty="0" smtClean="0"/>
              <a:t> foi usada para atender a </a:t>
            </a:r>
            <a:r>
              <a:rPr lang="pt-BR" sz="3200" dirty="0" err="1" smtClean="0"/>
              <a:t>resposividade</a:t>
            </a:r>
            <a:r>
              <a:rPr lang="pt-BR" sz="3200" dirty="0" smtClean="0"/>
              <a:t> da página, as </a:t>
            </a:r>
            <a:r>
              <a:rPr lang="pt-BR" sz="3200" i="1" dirty="0" err="1" smtClean="0"/>
              <a:t>tags</a:t>
            </a:r>
            <a:r>
              <a:rPr lang="pt-BR" sz="3200" i="1" dirty="0" smtClean="0"/>
              <a:t> </a:t>
            </a:r>
            <a:r>
              <a:rPr lang="pt-BR" sz="3200" dirty="0" smtClean="0"/>
              <a:t>que tiveram alterações segundo as dimensões de tela foram:</a:t>
            </a:r>
          </a:p>
          <a:p>
            <a:pPr lvl="1">
              <a:buFont typeface="Arial" charset="0"/>
              <a:buChar char="•"/>
            </a:pPr>
            <a:r>
              <a:rPr lang="pt-BR" sz="3200" i="1" dirty="0"/>
              <a:t> </a:t>
            </a:r>
            <a:r>
              <a:rPr lang="pt-BR" sz="3200" i="1" dirty="0" smtClean="0"/>
              <a:t>NAV - UL LI, INPUT;</a:t>
            </a:r>
          </a:p>
          <a:p>
            <a:pPr lvl="1">
              <a:buFont typeface="Arial" charset="0"/>
              <a:buChar char="•"/>
            </a:pPr>
            <a:r>
              <a:rPr lang="pt-BR" sz="3200" i="1" dirty="0"/>
              <a:t> </a:t>
            </a:r>
            <a:r>
              <a:rPr lang="pt-BR" sz="3200" i="1" dirty="0" smtClean="0"/>
              <a:t>HEADER – H1, BACKGROUND, HEIGHT;</a:t>
            </a:r>
          </a:p>
          <a:p>
            <a:pPr lvl="1">
              <a:buFont typeface="Arial" charset="0"/>
              <a:buChar char="•"/>
            </a:pPr>
            <a:r>
              <a:rPr lang="pt-BR" sz="3200" i="1" dirty="0"/>
              <a:t> </a:t>
            </a:r>
            <a:r>
              <a:rPr lang="pt-BR" sz="3200" i="1" dirty="0" smtClean="0"/>
              <a:t>ASIDE - WIDTH;</a:t>
            </a:r>
          </a:p>
          <a:p>
            <a:pPr lvl="1">
              <a:buFont typeface="Arial" charset="0"/>
              <a:buChar char="•"/>
            </a:pPr>
            <a:r>
              <a:rPr lang="pt-BR" sz="3200" i="1" dirty="0" smtClean="0"/>
              <a:t>MAIN – DIVS, IMGS, WIDTH.</a:t>
            </a:r>
            <a:endParaRPr lang="pt-BR" sz="32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83568" y="2780928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OBRIGADO!</a:t>
            </a:r>
            <a:endParaRPr lang="pt-BR" sz="32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219</Words>
  <Application>Microsoft Office PowerPoint</Application>
  <PresentationFormat>Apresentação na tela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Projeto PPI</vt:lpstr>
      <vt:lpstr>Introdução</vt:lpstr>
      <vt:lpstr>Tema</vt:lpstr>
      <vt:lpstr>Estrutura HTML</vt:lpstr>
      <vt:lpstr>HTML/CSS</vt:lpstr>
      <vt:lpstr>HTML/CSS/RESPOSIVIDADE</vt:lpstr>
      <vt:lpstr>HTML/CSS/RESPOSIVIDADE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PPI</dc:title>
  <dc:creator>Osmar Júnior</dc:creator>
  <cp:lastModifiedBy>Osmar Júnior</cp:lastModifiedBy>
  <cp:revision>10</cp:revision>
  <dcterms:created xsi:type="dcterms:W3CDTF">2018-01-09T00:11:31Z</dcterms:created>
  <dcterms:modified xsi:type="dcterms:W3CDTF">2018-01-11T01:18:27Z</dcterms:modified>
</cp:coreProperties>
</file>