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16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3E4483-44ED-4DD6-9ECF-595E28D3BE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AD4D-248E-4163-9C73-8CC2AA97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8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Dischord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Christopher Harmon &amp; Olivier Midy</a:t>
            </a:r>
          </a:p>
          <a:p>
            <a:r>
              <a:rPr lang="en-US" dirty="0"/>
              <a:t>21M.385</a:t>
            </a:r>
          </a:p>
          <a:p>
            <a:r>
              <a:rPr lang="en-US" dirty="0"/>
              <a:t>December 12, 2016</a:t>
            </a:r>
          </a:p>
        </p:txBody>
      </p:sp>
    </p:spTree>
    <p:extLst>
      <p:ext uri="{BB962C8B-B14F-4D97-AF65-F5344CB8AC3E}">
        <p14:creationId xmlns:p14="http://schemas.microsoft.com/office/powerpoint/2010/main" val="284245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375793"/>
            <a:ext cx="10707689" cy="480116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400" b="1" dirty="0"/>
              <a:t>Premise:</a:t>
            </a:r>
            <a:r>
              <a:rPr lang="en-US" sz="2400" dirty="0"/>
              <a:t> You have been stationed at the Wall</a:t>
            </a:r>
            <a:r>
              <a:rPr lang="en-US" sz="2400" dirty="0"/>
              <a:t> of Resolution, the last stronghold of the Tonal Kingdom of </a:t>
            </a:r>
            <a:r>
              <a:rPr lang="en-US" sz="2400" i="1" dirty="0"/>
              <a:t>Concordancia</a:t>
            </a:r>
            <a:r>
              <a:rPr lang="en-US" sz="2400" dirty="0"/>
              <a:t>. Sadly, you are its only competent defender. Wielding </a:t>
            </a:r>
            <a:r>
              <a:rPr lang="en-US" sz="2400" i="1" dirty="0"/>
              <a:t>El Fuego Cadencial</a:t>
            </a:r>
            <a:r>
              <a:rPr lang="en-US" sz="2400" dirty="0"/>
              <a:t>, it is up to you to fend off the Dischordians, creatures of the Distant Dissonance.</a:t>
            </a:r>
          </a:p>
          <a:p>
            <a:pPr marL="0" indent="0" fontAlgn="ctr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Goals of the Game:</a:t>
            </a:r>
          </a:p>
          <a:p>
            <a:r>
              <a:rPr lang="en-US" sz="2400" dirty="0"/>
              <a:t>Strengthen musical concepts</a:t>
            </a:r>
          </a:p>
          <a:p>
            <a:r>
              <a:rPr lang="en-US" sz="2400" dirty="0"/>
              <a:t>Accommodate different difficulty levels</a:t>
            </a:r>
          </a:p>
          <a:p>
            <a:r>
              <a:rPr lang="en-US" sz="2400" dirty="0"/>
              <a:t>Reward, encourage tonal music knowledge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5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Elements &amp; Mechanics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1324741"/>
            <a:ext cx="5656980" cy="3762598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6652783" y="1324741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/>
              <a:t>Enemies have dissonant chords to resolve</a:t>
            </a:r>
          </a:p>
          <a:p>
            <a:r>
              <a:rPr lang="en-US" sz="2400"/>
              <a:t>Control via Leap Motion</a:t>
            </a:r>
          </a:p>
          <a:p>
            <a:pPr lvl="1"/>
            <a:r>
              <a:rPr lang="en-US" sz="2000"/>
              <a:t>Left hand: horizontal aiming</a:t>
            </a:r>
          </a:p>
          <a:p>
            <a:pPr lvl="1"/>
            <a:r>
              <a:rPr lang="en-US" sz="2000"/>
              <a:t>Right hand: Note/weapon selection</a:t>
            </a:r>
          </a:p>
          <a:p>
            <a:r>
              <a:rPr lang="en-US" sz="2400"/>
              <a:t>HUD Tracks Player Stats</a:t>
            </a:r>
          </a:p>
          <a:p>
            <a:r>
              <a:rPr lang="en-US" sz="2400"/>
              <a:t>Score Multipliers for Chord Progressions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7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1476463"/>
            <a:ext cx="4907400" cy="4664278"/>
          </a:xfrm>
        </p:spPr>
        <p:txBody>
          <a:bodyPr>
            <a:normAutofit/>
          </a:bodyPr>
          <a:lstStyle/>
          <a:p>
            <a:r>
              <a:rPr lang="en-US" sz="2400" dirty="0"/>
              <a:t>Motion control is hard</a:t>
            </a:r>
          </a:p>
          <a:p>
            <a:pPr lvl="1"/>
            <a:r>
              <a:rPr lang="en-US" sz="2000" dirty="0"/>
              <a:t>Needs careful calibration</a:t>
            </a:r>
          </a:p>
          <a:p>
            <a:pPr lvl="1"/>
            <a:r>
              <a:rPr lang="en-US" sz="2000" dirty="0"/>
              <a:t>Still has limitations</a:t>
            </a:r>
          </a:p>
          <a:p>
            <a:r>
              <a:rPr lang="en-US" sz="2400" dirty="0"/>
              <a:t>Working with sound is powerful, but nuanced</a:t>
            </a:r>
          </a:p>
          <a:p>
            <a:r>
              <a:rPr lang="en-US" sz="2400" dirty="0"/>
              <a:t>Feedback is half the game</a:t>
            </a:r>
          </a:p>
          <a:p>
            <a:r>
              <a:rPr lang="en-US" sz="2400" dirty="0"/>
              <a:t>Spec beforehand</a:t>
            </a:r>
          </a:p>
          <a:p>
            <a:endParaRPr lang="en-US" sz="2400" dirty="0"/>
          </a:p>
        </p:txBody>
      </p:sp>
      <p:pic>
        <p:nvPicPr>
          <p:cNvPr id="1026" name="Picture 2" descr="https://www.pubnub.com/wp-content/uploads/2015/08/leap-motion-3d-motion-gesture-controller-10-larg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674" y="1667994"/>
            <a:ext cx="5100011" cy="43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3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11" y="1314687"/>
            <a:ext cx="8946541" cy="4195481"/>
          </a:xfrm>
        </p:spPr>
        <p:txBody>
          <a:bodyPr/>
          <a:lstStyle/>
          <a:p>
            <a:r>
              <a:rPr lang="en-US" dirty="0"/>
              <a:t>Refined Leap Motion experience</a:t>
            </a:r>
          </a:p>
          <a:p>
            <a:r>
              <a:rPr lang="en-US" dirty="0"/>
              <a:t>Custom graphics &amp; sound</a:t>
            </a:r>
          </a:p>
          <a:p>
            <a:r>
              <a:rPr lang="en-US" dirty="0"/>
              <a:t>Additional chord types, keys, etc.</a:t>
            </a:r>
          </a:p>
          <a:p>
            <a:r>
              <a:rPr lang="en-US" dirty="0"/>
              <a:t>More levels &amp; gameplay aspects</a:t>
            </a:r>
          </a:p>
        </p:txBody>
      </p:sp>
    </p:spTree>
    <p:extLst>
      <p:ext uri="{BB962C8B-B14F-4D97-AF65-F5344CB8AC3E}">
        <p14:creationId xmlns:p14="http://schemas.microsoft.com/office/powerpoint/2010/main" val="8615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171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Dischord</vt:lpstr>
      <vt:lpstr>Game Description</vt:lpstr>
      <vt:lpstr>Game Elements &amp; Mechanics</vt:lpstr>
      <vt:lpstr>Lessons Learned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Midy</dc:creator>
  <cp:lastModifiedBy>Olivier Midy</cp:lastModifiedBy>
  <cp:revision>19</cp:revision>
  <dcterms:created xsi:type="dcterms:W3CDTF">2016-12-12T11:54:01Z</dcterms:created>
  <dcterms:modified xsi:type="dcterms:W3CDTF">2016-12-12T12:37:30Z</dcterms:modified>
</cp:coreProperties>
</file>