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271" r:id="rId3"/>
    <p:sldId id="257" r:id="rId4"/>
    <p:sldId id="302" r:id="rId5"/>
    <p:sldId id="272" r:id="rId6"/>
    <p:sldId id="297" r:id="rId7"/>
    <p:sldId id="275" r:id="rId8"/>
    <p:sldId id="280" r:id="rId9"/>
    <p:sldId id="278" r:id="rId10"/>
    <p:sldId id="282" r:id="rId11"/>
    <p:sldId id="279" r:id="rId12"/>
    <p:sldId id="281" r:id="rId13"/>
    <p:sldId id="276" r:id="rId14"/>
    <p:sldId id="277" r:id="rId15"/>
    <p:sldId id="286" r:id="rId16"/>
    <p:sldId id="287" r:id="rId17"/>
    <p:sldId id="288" r:id="rId18"/>
    <p:sldId id="289" r:id="rId19"/>
    <p:sldId id="283" r:id="rId20"/>
    <p:sldId id="284" r:id="rId21"/>
    <p:sldId id="285" r:id="rId22"/>
    <p:sldId id="298" r:id="rId23"/>
    <p:sldId id="299" r:id="rId24"/>
    <p:sldId id="295" r:id="rId25"/>
    <p:sldId id="300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3" autoAdjust="0"/>
    <p:restoredTop sz="86406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4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C00000"/>
                </a:solidFill>
              </a:rPr>
              <a:t>TO DO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Finished Domain models</a:t>
            </a:r>
          </a:p>
          <a:p>
            <a:r>
              <a:rPr lang="en-US" sz="4000" b="1" dirty="0" smtClean="0">
                <a:solidFill>
                  <a:srgbClr val="C00000"/>
                </a:solidFill>
              </a:rPr>
              <a:t>Would </a:t>
            </a:r>
            <a:r>
              <a:rPr lang="en-US" sz="4000" b="1" dirty="0">
                <a:solidFill>
                  <a:srgbClr val="C00000"/>
                </a:solidFill>
              </a:rPr>
              <a:t>"Tab" or "Bill" be less confusing than "Order" since the term order can also mean the act of requesting an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and the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itself?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Full use cases in addition to use case table?</a:t>
            </a:r>
          </a:p>
          <a:p>
            <a:r>
              <a:rPr lang="en-US" sz="4000" b="1" dirty="0" smtClean="0">
                <a:solidFill>
                  <a:srgbClr val="C00000"/>
                </a:solidFill>
              </a:rPr>
              <a:t>Glossary</a:t>
            </a:r>
            <a:r>
              <a:rPr lang="en-US" sz="4000" b="1" dirty="0" smtClean="0">
                <a:solidFill>
                  <a:srgbClr val="C00000"/>
                </a:solidFill>
              </a:rPr>
              <a:t>?</a:t>
            </a:r>
            <a:endParaRPr lang="en-US" sz="4000" b="1" dirty="0">
              <a:solidFill>
                <a:srgbClr val="C00000"/>
              </a:solidFill>
            </a:endParaRPr>
          </a:p>
          <a:p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</a:t>
            </a:r>
            <a:r>
              <a:rPr lang="en-US" sz="6000" b="1" dirty="0" smtClean="0"/>
              <a:t>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</a:t>
            </a:r>
            <a:r>
              <a:rPr lang="en-US" sz="4000" b="1" dirty="0" smtClean="0"/>
              <a:t>aggregated information about sales</a:t>
            </a:r>
          </a:p>
          <a:p>
            <a:r>
              <a:rPr lang="en-US" sz="4000" b="1" dirty="0" smtClean="0"/>
              <a:t>View aggregated information about </a:t>
            </a:r>
            <a:r>
              <a:rPr lang="en-US" sz="4000" b="1" dirty="0" smtClean="0"/>
              <a:t>inventory consumption</a:t>
            </a:r>
            <a:endParaRPr lang="en-US" sz="4000" b="1" dirty="0" smtClean="0"/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30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</a:t>
            </a:r>
            <a:r>
              <a:rPr lang="en-US" sz="6000" b="1" dirty="0" smtClean="0"/>
              <a:t>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</a:t>
            </a:r>
            <a:r>
              <a:rPr lang="en-US" sz="4000" b="1" dirty="0" smtClean="0"/>
              <a:t>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5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</a:t>
            </a:r>
            <a:r>
              <a:rPr lang="en-US" sz="6000" b="1" dirty="0" smtClean="0"/>
              <a:t>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</a:t>
            </a:r>
            <a:r>
              <a:rPr lang="en-US" sz="4000" b="1" dirty="0" smtClean="0"/>
              <a:t>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30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/>
              <a:t>Customer enters</a:t>
            </a:r>
          </a:p>
          <a:p>
            <a:r>
              <a:rPr lang="en-US" sz="4000" b="1" dirty="0" smtClean="0"/>
              <a:t>Hostess </a:t>
            </a:r>
            <a:r>
              <a:rPr lang="en-US" sz="4000" b="1" dirty="0"/>
              <a:t>checks for available </a:t>
            </a:r>
            <a:r>
              <a:rPr lang="en-US" sz="4000" b="1" dirty="0" smtClean="0"/>
              <a:t>tables / estimated wait-time </a:t>
            </a:r>
            <a:endParaRPr lang="en-US" sz="4000" b="1" dirty="0"/>
          </a:p>
          <a:p>
            <a:r>
              <a:rPr lang="en-US" sz="4000" b="1" dirty="0"/>
              <a:t>Customer seated by </a:t>
            </a:r>
            <a:r>
              <a:rPr lang="en-US" sz="4000" b="1" dirty="0" smtClean="0"/>
              <a:t>hostess, table marked occupied and  assigned to a waiter</a:t>
            </a:r>
          </a:p>
          <a:p>
            <a:r>
              <a:rPr lang="en-US" sz="4000" b="1" dirty="0" smtClean="0"/>
              <a:t>Drinks, Appetizers, meals: ordered /prepared </a:t>
            </a:r>
            <a:r>
              <a:rPr lang="en-US" sz="4000" b="1" dirty="0"/>
              <a:t>/ </a:t>
            </a:r>
            <a:r>
              <a:rPr lang="en-US" sz="4000" b="1" dirty="0" smtClean="0"/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3004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u="sng" dirty="0" smtClean="0"/>
              <a:t>Ordering</a:t>
            </a:r>
            <a:r>
              <a:rPr lang="en-US" sz="4000" b="1" dirty="0" smtClean="0"/>
              <a:t>: order-items (drinks and dishes) are added to order-group which is placed in an order-queue by wait-staff</a:t>
            </a:r>
          </a:p>
          <a:p>
            <a:r>
              <a:rPr lang="en-US" sz="4000" b="1" u="sng" dirty="0" smtClean="0"/>
              <a:t>Preparation</a:t>
            </a:r>
            <a:r>
              <a:rPr lang="en-US" sz="4000" b="1" dirty="0" smtClean="0"/>
              <a:t>: order-group is removed from the order-queue by kitchen staff, order-items are prepared (in 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 order), and the order-group is placed in the delivery-queue.  Inventory is updated.</a:t>
            </a:r>
          </a:p>
          <a:p>
            <a:r>
              <a:rPr lang="en-US" sz="4000" b="1" u="sng" dirty="0" smtClean="0"/>
              <a:t>Delivery</a:t>
            </a:r>
            <a:r>
              <a:rPr lang="en-US" sz="4000" b="1" dirty="0" smtClean="0"/>
              <a:t>: item is delivered and removed from delivery-queue by wait-staff.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Queue order is processed by an algorithm that:</a:t>
            </a:r>
          </a:p>
          <a:p>
            <a:pPr lvl="0"/>
            <a:r>
              <a:rPr lang="en-US" sz="4000" b="1" dirty="0" smtClean="0"/>
              <a:t>Order-groups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Order-items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order-group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) to synchronize their completion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enjoy food and drinks and  possibly order more things.</a:t>
            </a:r>
          </a:p>
          <a:p>
            <a:r>
              <a:rPr lang="en-US" sz="4000" b="1" dirty="0"/>
              <a:t>Meal </a:t>
            </a:r>
            <a:r>
              <a:rPr lang="en-US" sz="4000" b="1" dirty="0" smtClean="0"/>
              <a:t>completed.</a:t>
            </a:r>
          </a:p>
          <a:p>
            <a:r>
              <a:rPr lang="en-US" sz="4000" b="1" dirty="0" smtClean="0"/>
              <a:t>Bill is totaled and presented.</a:t>
            </a:r>
          </a:p>
          <a:p>
            <a:r>
              <a:rPr lang="en-US" sz="4000" b="1" dirty="0" smtClean="0"/>
              <a:t>Bill and tip can be paid electronically</a:t>
            </a:r>
          </a:p>
          <a:p>
            <a:r>
              <a:rPr lang="en-US" sz="4000" b="1" dirty="0" smtClean="0"/>
              <a:t>Bill is designated </a:t>
            </a:r>
            <a:r>
              <a:rPr lang="en-US" sz="4000" b="1" dirty="0"/>
              <a:t>“settled”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leave.</a:t>
            </a:r>
          </a:p>
          <a:p>
            <a:r>
              <a:rPr lang="en-US" sz="4000" b="1" dirty="0" smtClean="0"/>
              <a:t>Table placed in bus queue</a:t>
            </a:r>
          </a:p>
          <a:p>
            <a:r>
              <a:rPr lang="en-US" sz="4000" b="1" dirty="0" smtClean="0"/>
              <a:t>Table is cleaned, removed from bus queue, and marked as available </a:t>
            </a:r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821041"/>
              </p:ext>
            </p:extLst>
          </p:nvPr>
        </p:nvGraphicFramePr>
        <p:xfrm>
          <a:off x="0" y="838200"/>
          <a:ext cx="9067800" cy="5873963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</a:t>
            </a:r>
            <a:r>
              <a:rPr lang="en-US" sz="6000" b="1" dirty="0" smtClean="0"/>
              <a:t>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33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0835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733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33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05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21505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9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86810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Table</a:t>
            </a:r>
            <a:r>
              <a:rPr lang="en-US" sz="4000" dirty="0"/>
              <a:t>: A set of customers sitting together and ordering for the same meal.</a:t>
            </a:r>
          </a:p>
          <a:p>
            <a:r>
              <a:rPr lang="en-US" sz="4000" b="1" dirty="0"/>
              <a:t>Seat</a:t>
            </a:r>
            <a:r>
              <a:rPr lang="en-US" sz="4000" dirty="0"/>
              <a:t>: A single person at a table, identified by number.</a:t>
            </a:r>
          </a:p>
          <a:p>
            <a:r>
              <a:rPr lang="en-US" sz="4000" b="1" dirty="0"/>
              <a:t>Item</a:t>
            </a:r>
            <a:r>
              <a:rPr lang="en-US" sz="4000" dirty="0"/>
              <a:t>: A dish or drink on the menu that a customer can order.</a:t>
            </a:r>
          </a:p>
          <a:p>
            <a:r>
              <a:rPr lang="en-US" sz="4000" b="1" dirty="0"/>
              <a:t>Item Type</a:t>
            </a:r>
            <a:r>
              <a:rPr lang="en-US" sz="4000" dirty="0"/>
              <a:t>: An attribute of an item. Values include, Appetizer, Main, Dessert, Drink, etc.</a:t>
            </a:r>
          </a:p>
          <a:p>
            <a:r>
              <a:rPr lang="en-US" sz="4000" b="1" dirty="0"/>
              <a:t>Order</a:t>
            </a:r>
            <a:r>
              <a:rPr lang="en-US" sz="4000" dirty="0"/>
              <a:t>: A set of items ordered by a customer at a seat.</a:t>
            </a:r>
          </a:p>
          <a:p>
            <a:r>
              <a:rPr lang="en-US" sz="4000" b="1" dirty="0"/>
              <a:t>Order Group</a:t>
            </a:r>
            <a:r>
              <a:rPr lang="en-US" sz="4000" dirty="0"/>
              <a:t>: Orders to be paid by the same payee.</a:t>
            </a:r>
          </a:p>
          <a:p>
            <a:r>
              <a:rPr lang="en-US" sz="4000" b="1" dirty="0"/>
              <a:t>Bill</a:t>
            </a:r>
            <a:r>
              <a:rPr lang="en-US" sz="4000" dirty="0"/>
              <a:t>: All Items belonging to a table, includes the price of each Item and the total price.</a:t>
            </a:r>
          </a:p>
          <a:p>
            <a:r>
              <a:rPr lang="en-US" sz="4000" b="1" dirty="0"/>
              <a:t>Order Queue</a:t>
            </a:r>
            <a:r>
              <a:rPr lang="en-US" sz="4000" dirty="0"/>
              <a:t>: List of Orders, used in the kitchen to plan for orders to be prepared on a first-come first-served basis (grouped by Bill).</a:t>
            </a:r>
          </a:p>
          <a:p>
            <a:r>
              <a:rPr lang="en-US" sz="4000" b="1" dirty="0"/>
              <a:t>Item Queue</a:t>
            </a:r>
            <a:r>
              <a:rPr lang="en-US" sz="4000" dirty="0"/>
              <a:t>: List of Items, used in the kitchen to plan for Items of the same Type to be ready for each seat at a table at the same time.</a:t>
            </a:r>
          </a:p>
          <a:p>
            <a:r>
              <a:rPr lang="en-US" sz="4000" b="1" dirty="0"/>
              <a:t>Service Queue</a:t>
            </a:r>
            <a:r>
              <a:rPr lang="en-US" sz="4000" dirty="0"/>
              <a:t>: Collection of Items of the same type ready to be delivered to a table.</a:t>
            </a:r>
          </a:p>
          <a:p>
            <a:r>
              <a:rPr lang="en-US" sz="4000" b="1" dirty="0"/>
              <a:t>Bus queue</a:t>
            </a:r>
            <a:r>
              <a:rPr lang="en-US" sz="4000" dirty="0"/>
              <a:t>: List of tables ready to be cleaned and prepared for new customers.</a:t>
            </a:r>
          </a:p>
          <a:p>
            <a:r>
              <a:rPr lang="en-US" sz="4000" b="1" dirty="0"/>
              <a:t>Table status</a:t>
            </a:r>
            <a:r>
              <a:rPr lang="en-US" sz="4000" dirty="0"/>
              <a:t>: Attribute of Tables determining next action that can be taken. Values include: occupied, bus-queue, available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2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1036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3241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1697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9362"/>
            <a:ext cx="5809524" cy="53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72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</a:t>
            </a:r>
            <a:r>
              <a:rPr lang="en-US" sz="6000" b="1" dirty="0" smtClean="0"/>
              <a:t>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</a:t>
            </a:r>
            <a:r>
              <a:rPr lang="en-US" sz="4000" b="1" dirty="0" smtClean="0"/>
              <a:t>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004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</a:t>
            </a:r>
            <a:r>
              <a:rPr lang="en-US" sz="6000" b="1" dirty="0" smtClean="0"/>
              <a:t>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</a:t>
            </a:r>
            <a:r>
              <a:rPr lang="en-US" sz="4000" b="1" dirty="0" smtClean="0"/>
              <a:t>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5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</a:t>
            </a:r>
            <a:r>
              <a:rPr lang="en-US" sz="6000" b="1" dirty="0" smtClean="0"/>
              <a:t>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</a:t>
            </a:r>
            <a:r>
              <a:rPr lang="en-US" sz="4000" b="1" dirty="0" smtClean="0"/>
              <a:t>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63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</TotalTime>
  <Words>1117</Words>
  <Application>Microsoft Office PowerPoint</Application>
  <PresentationFormat>On-screen Show (4:3)</PresentationFormat>
  <Paragraphs>248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SimSun</vt:lpstr>
      <vt:lpstr>Arial</vt:lpstr>
      <vt:lpstr>Calibri</vt:lpstr>
      <vt:lpstr>Mangal</vt:lpstr>
      <vt:lpstr>Symbol</vt:lpstr>
      <vt:lpstr>Times New Roman</vt:lpstr>
      <vt:lpstr>Office Theme</vt:lpstr>
      <vt:lpstr>TO DO</vt:lpstr>
      <vt:lpstr>Group 3 Capstone Project Presentation 1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 Manager</vt:lpstr>
      <vt:lpstr>Goals: Hostess</vt:lpstr>
      <vt:lpstr>Goals: Busboy </vt:lpstr>
      <vt:lpstr>Domain Model</vt:lpstr>
      <vt:lpstr>Main Success Scenario</vt:lpstr>
      <vt:lpstr>Main Success Scenario</vt:lpstr>
      <vt:lpstr>Main Success Scenario</vt:lpstr>
      <vt:lpstr>Main Success Scenario</vt:lpstr>
      <vt:lpstr>Main Success Scenario</vt:lpstr>
      <vt:lpstr>Preliminary Use Cases</vt:lpstr>
      <vt:lpstr>Risks</vt:lpstr>
      <vt:lpstr>In Scope</vt:lpstr>
      <vt:lpstr>Out of Scope</vt:lpstr>
      <vt:lpstr>Scope Undecided</vt:lpstr>
      <vt:lpstr>Planning: Time</vt:lpstr>
      <vt:lpstr>Planning:  Estimated Man-hours</vt:lpstr>
      <vt:lpstr>Glossary of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Othman Smihi</cp:lastModifiedBy>
  <cp:revision>58</cp:revision>
  <dcterms:created xsi:type="dcterms:W3CDTF">2013-05-23T01:36:33Z</dcterms:created>
  <dcterms:modified xsi:type="dcterms:W3CDTF">2013-05-27T02:53:04Z</dcterms:modified>
</cp:coreProperties>
</file>