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58" r:id="rId5"/>
    <p:sldId id="263" r:id="rId6"/>
    <p:sldId id="264" r:id="rId7"/>
    <p:sldId id="265" r:id="rId8"/>
    <p:sldId id="266"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29.12.2023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96852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29.12.2023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28332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29.12.2023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02623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29.12.2023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90307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29.12.2023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266776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23720DD-5B6D-40BF-8493-A6B52D484E6B}" type="datetimeFigureOut">
              <a:rPr lang="tr-TR" smtClean="0"/>
              <a:t>29.12.2023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40005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23720DD-5B6D-40BF-8493-A6B52D484E6B}" type="datetimeFigureOut">
              <a:rPr lang="tr-TR" smtClean="0"/>
              <a:t>29.12.2023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64452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23720DD-5B6D-40BF-8493-A6B52D484E6B}" type="datetimeFigureOut">
              <a:rPr lang="tr-TR" smtClean="0"/>
              <a:t>29.12.2023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24258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29.12.2023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19946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29.12.2023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16342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29.12.2023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50118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29.12.2023</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extLst>
      <p:ext uri="{BB962C8B-B14F-4D97-AF65-F5344CB8AC3E}">
        <p14:creationId xmlns:p14="http://schemas.microsoft.com/office/powerpoint/2010/main" val="18356576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8953" t="7645" r="10732" b="-24255"/>
          <a:stretch/>
        </p:blipFill>
        <p:spPr>
          <a:xfrm>
            <a:off x="-141954" y="0"/>
            <a:ext cx="10281438" cy="8684925"/>
          </a:xfrm>
          <a:prstGeom prst="rect">
            <a:avLst/>
          </a:prstGeom>
          <a:effectLst>
            <a:outerShdw blurRad="50800" dist="38100" dir="5400000" algn="t" rotWithShape="0">
              <a:prstClr val="black">
                <a:alpha val="40000"/>
              </a:prstClr>
            </a:outerShdw>
          </a:effectLst>
        </p:spPr>
      </p:pic>
      <p:pic>
        <p:nvPicPr>
          <p:cNvPr id="3" name="Resim 2"/>
          <p:cNvPicPr>
            <a:picLocks noChangeAspect="1"/>
          </p:cNvPicPr>
          <p:nvPr/>
        </p:nvPicPr>
        <p:blipFill>
          <a:blip r:embed="rId3">
            <a:extLst>
              <a:ext uri="{BEBA8EAE-BF5A-486C-A8C5-ECC9F3942E4B}">
                <a14:imgProps xmlns:a14="http://schemas.microsoft.com/office/drawing/2010/main">
                  <a14:imgLayer r:embed="rId4">
                    <a14:imgEffect>
                      <a14:backgroundRemoval t="0" b="100000" l="0" r="99351">
                        <a14:foregroundMark x1="1299" y1="19018" x2="4870" y2="28221"/>
                        <a14:foregroundMark x1="24351" y1="6748" x2="38961" y2="6748"/>
                        <a14:foregroundMark x1="39286" y1="28834" x2="46104" y2="53988"/>
                        <a14:foregroundMark x1="40584" y1="38037" x2="49026" y2="71166"/>
                        <a14:foregroundMark x1="50649" y1="39264" x2="42857" y2="69939"/>
                        <a14:foregroundMark x1="48701" y1="32515" x2="52273" y2="38037"/>
                        <a14:foregroundMark x1="47727" y1="25767" x2="50649" y2="28834"/>
                        <a14:foregroundMark x1="44805" y1="19632" x2="48052" y2="19018"/>
                        <a14:foregroundMark x1="47727" y1="16564" x2="53247" y2="21472"/>
                        <a14:foregroundMark x1="54870" y1="22699" x2="57143" y2="42945"/>
                        <a14:foregroundMark x1="61364" y1="4294" x2="70779" y2="4908"/>
                        <a14:foregroundMark x1="78247" y1="28221" x2="86688" y2="69325"/>
                        <a14:foregroundMark x1="91883" y1="30061" x2="95130" y2="55828"/>
                        <a14:foregroundMark x1="43182" y1="26994" x2="36364" y2="46012"/>
                        <a14:foregroundMark x1="97078" y1="60123" x2="99351" y2="43558"/>
                        <a14:foregroundMark x1="26948" y1="6135" x2="26948" y2="6135"/>
                        <a14:foregroundMark x1="26299" y1="3681" x2="32468" y2="3067"/>
                        <a14:foregroundMark x1="1299" y1="18405" x2="0" y2="22699"/>
                        <a14:foregroundMark x1="57468" y1="0" x2="64610" y2="1227"/>
                        <a14:foregroundMark x1="26299" y1="2454" x2="34740" y2="2454"/>
                      </a14:backgroundRemoval>
                    </a14:imgEffect>
                  </a14:imgLayer>
                </a14:imgProps>
              </a:ext>
              <a:ext uri="{28A0092B-C50C-407E-A947-70E740481C1C}">
                <a14:useLocalDpi xmlns:a14="http://schemas.microsoft.com/office/drawing/2010/main" val="0"/>
              </a:ext>
            </a:extLst>
          </a:blip>
          <a:stretch>
            <a:fillRect/>
          </a:stretch>
        </p:blipFill>
        <p:spPr>
          <a:xfrm>
            <a:off x="2483768" y="222960"/>
            <a:ext cx="4345902" cy="2299942"/>
          </a:xfrm>
          <a:prstGeom prst="rect">
            <a:avLst/>
          </a:prstGeom>
          <a:noFill/>
          <a:ln>
            <a:noFill/>
          </a:ln>
        </p:spPr>
      </p:pic>
    </p:spTree>
    <p:extLst>
      <p:ext uri="{BB962C8B-B14F-4D97-AF65-F5344CB8AC3E}">
        <p14:creationId xmlns:p14="http://schemas.microsoft.com/office/powerpoint/2010/main" val="283218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YOLO NEDİR?</a:t>
            </a:r>
          </a:p>
        </p:txBody>
      </p:sp>
      <p:sp>
        <p:nvSpPr>
          <p:cNvPr id="3" name="İçerik Yer Tutucusu 2"/>
          <p:cNvSpPr>
            <a:spLocks noGrp="1"/>
          </p:cNvSpPr>
          <p:nvPr>
            <p:ph idx="1"/>
          </p:nvPr>
        </p:nvSpPr>
        <p:spPr/>
        <p:txBody>
          <a:bodyPr/>
          <a:lstStyle/>
          <a:p>
            <a:r>
              <a:rPr lang="tr-TR" dirty="0"/>
              <a:t>YOLO,CNN kullanarak nesne tespiti yapan bir algoritmadır. Açılımı ‘’</a:t>
            </a:r>
            <a:r>
              <a:rPr lang="tr-TR" b="1" dirty="0" err="1"/>
              <a:t>Y</a:t>
            </a:r>
            <a:r>
              <a:rPr lang="tr-TR" dirty="0" err="1"/>
              <a:t>ou</a:t>
            </a:r>
            <a:r>
              <a:rPr lang="tr-TR" dirty="0"/>
              <a:t> </a:t>
            </a:r>
            <a:r>
              <a:rPr lang="tr-TR" b="1" dirty="0" err="1"/>
              <a:t>O</a:t>
            </a:r>
            <a:r>
              <a:rPr lang="tr-TR" dirty="0" err="1"/>
              <a:t>nly</a:t>
            </a:r>
            <a:r>
              <a:rPr lang="tr-TR" dirty="0"/>
              <a:t> </a:t>
            </a:r>
            <a:r>
              <a:rPr lang="tr-TR" b="1" dirty="0" err="1"/>
              <a:t>L</a:t>
            </a:r>
            <a:r>
              <a:rPr lang="tr-TR" dirty="0" err="1"/>
              <a:t>ook</a:t>
            </a:r>
            <a:r>
              <a:rPr lang="tr-TR" dirty="0"/>
              <a:t> </a:t>
            </a:r>
            <a:r>
              <a:rPr lang="tr-TR" b="1" dirty="0" err="1"/>
              <a:t>O</a:t>
            </a:r>
            <a:r>
              <a:rPr lang="tr-TR" dirty="0" err="1"/>
              <a:t>nce</a:t>
            </a:r>
            <a:r>
              <a:rPr lang="tr-TR" dirty="0"/>
              <a:t>’’(</a:t>
            </a:r>
            <a:r>
              <a:rPr lang="tr-TR" b="1" i="1" dirty="0"/>
              <a:t>Yalnızca bir kez bak</a:t>
            </a:r>
            <a:r>
              <a:rPr lang="tr-TR" dirty="0"/>
              <a:t>) demektir. Sebebi ise algoritmanın nesne tespitini oldukça hızlı bir şekilde ve tek seferde yapabiliyor olmasıdır.</a:t>
            </a:r>
          </a:p>
        </p:txBody>
      </p:sp>
    </p:spTree>
    <p:extLst>
      <p:ext uri="{BB962C8B-B14F-4D97-AF65-F5344CB8AC3E}">
        <p14:creationId xmlns:p14="http://schemas.microsoft.com/office/powerpoint/2010/main" val="48223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NEDEN YOLO KULLANIRIZ?</a:t>
            </a:r>
          </a:p>
        </p:txBody>
      </p:sp>
      <p:sp>
        <p:nvSpPr>
          <p:cNvPr id="3" name="İçerik Yer Tutucusu 2"/>
          <p:cNvSpPr>
            <a:spLocks noGrp="1"/>
          </p:cNvSpPr>
          <p:nvPr>
            <p:ph idx="1"/>
          </p:nvPr>
        </p:nvSpPr>
        <p:spPr/>
        <p:txBody>
          <a:bodyPr/>
          <a:lstStyle/>
          <a:p>
            <a:r>
              <a:rPr lang="tr-TR" dirty="0" err="1"/>
              <a:t>YOLO,diğer</a:t>
            </a:r>
            <a:r>
              <a:rPr lang="tr-TR" dirty="0"/>
              <a:t> algoritmalara göre daha hızlıdır. </a:t>
            </a:r>
            <a:r>
              <a:rPr lang="tr-TR" dirty="0" err="1"/>
              <a:t>YOLO’nun</a:t>
            </a:r>
            <a:r>
              <a:rPr lang="tr-TR" dirty="0"/>
              <a:t> diğer algoritmalardan daha hızlı olmasının sebebi resmin tamamını tek seferde </a:t>
            </a:r>
            <a:r>
              <a:rPr lang="tr-TR" dirty="0" err="1"/>
              <a:t>nöral</a:t>
            </a:r>
            <a:r>
              <a:rPr lang="tr-TR" dirty="0"/>
              <a:t> bir ağdan geçiriyor olmasıdır.</a:t>
            </a:r>
          </a:p>
        </p:txBody>
      </p:sp>
    </p:spTree>
    <p:extLst>
      <p:ext uri="{BB962C8B-B14F-4D97-AF65-F5344CB8AC3E}">
        <p14:creationId xmlns:p14="http://schemas.microsoft.com/office/powerpoint/2010/main" val="241735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VERSİYONLARI</a:t>
            </a:r>
            <a:br>
              <a:rPr lang="tr-TR" dirty="0"/>
            </a:br>
            <a:endParaRPr lang="tr-TR" dirty="0"/>
          </a:p>
        </p:txBody>
      </p:sp>
      <p:sp>
        <p:nvSpPr>
          <p:cNvPr id="5" name="İçerik Yer Tutucusu 4"/>
          <p:cNvSpPr>
            <a:spLocks noGrp="1"/>
          </p:cNvSpPr>
          <p:nvPr>
            <p:ph idx="1"/>
          </p:nvPr>
        </p:nvSpPr>
        <p:spPr/>
        <p:txBody>
          <a:bodyPr>
            <a:normAutofit lnSpcReduction="10000"/>
          </a:bodyPr>
          <a:lstStyle/>
          <a:p>
            <a:r>
              <a:rPr lang="tr-TR" b="1" dirty="0"/>
              <a:t>YOLO V1</a:t>
            </a:r>
          </a:p>
          <a:p>
            <a:r>
              <a:rPr lang="tr-TR" b="1" dirty="0"/>
              <a:t>YOLO V2</a:t>
            </a:r>
          </a:p>
          <a:p>
            <a:r>
              <a:rPr lang="tr-TR" b="1" dirty="0"/>
              <a:t> YOLO V3</a:t>
            </a:r>
          </a:p>
          <a:p>
            <a:r>
              <a:rPr lang="tr-TR" b="1" dirty="0"/>
              <a:t>YOLO V4	</a:t>
            </a:r>
          </a:p>
          <a:p>
            <a:r>
              <a:rPr lang="tr-TR" b="1" dirty="0"/>
              <a:t>YOLO V5</a:t>
            </a:r>
          </a:p>
          <a:p>
            <a:r>
              <a:rPr lang="tr-TR" b="1" dirty="0"/>
              <a:t>YOLO V6</a:t>
            </a:r>
          </a:p>
          <a:p>
            <a:r>
              <a:rPr lang="tr-TR" b="1" dirty="0"/>
              <a:t>YOLO V7</a:t>
            </a:r>
          </a:p>
          <a:p>
            <a:r>
              <a:rPr lang="tr-TR" b="1" dirty="0"/>
              <a:t>YOLO V8 (EN YENİSİ)</a:t>
            </a:r>
          </a:p>
          <a:p>
            <a:endParaRPr lang="tr-TR" dirty="0"/>
          </a:p>
        </p:txBody>
      </p:sp>
    </p:spTree>
    <p:extLst>
      <p:ext uri="{BB962C8B-B14F-4D97-AF65-F5344CB8AC3E}">
        <p14:creationId xmlns:p14="http://schemas.microsoft.com/office/powerpoint/2010/main" val="371703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476672"/>
            <a:ext cx="8229600" cy="1143000"/>
          </a:xfrm>
        </p:spPr>
        <p:txBody>
          <a:bodyPr>
            <a:normAutofit fontScale="90000"/>
          </a:bodyPr>
          <a:lstStyle/>
          <a:p>
            <a:r>
              <a:rPr lang="tr-TR" b="1" dirty="0"/>
              <a:t>YOLO ALGORİTMASI NASIL ÇALIŞIR?</a:t>
            </a:r>
            <a:br>
              <a:rPr lang="tr-TR" b="1"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a:t>Görseli tek seferde bir sinir ağından geçirerek resimdeki nesnelerin koordinatlarını ve sınıfını tahmin eder. Bu tanımlamayı yaparken görseli 3*3 , 4*4,19*19 ızgaralara (</a:t>
            </a:r>
            <a:r>
              <a:rPr lang="tr-TR" dirty="0" err="1"/>
              <a:t>grids</a:t>
            </a:r>
            <a:r>
              <a:rPr lang="tr-TR" dirty="0"/>
              <a:t>) ayırır. Izgaraların sayısını belirlemek için belirli bir koşul yoktur. N*N formatında olması yeterlidir .Her ızgara kendi içerisinde nesne olup olmadığını ve nesne var olduğunu düşünüyorsa merkez noktasının kendi alanında olup olmadığını düşünür. Resim sinir ağından geçtikten sonra çıktı olarak bir vektör meydana gelir.</a:t>
            </a:r>
          </a:p>
        </p:txBody>
      </p:sp>
    </p:spTree>
    <p:extLst>
      <p:ext uri="{BB962C8B-B14F-4D97-AF65-F5344CB8AC3E}">
        <p14:creationId xmlns:p14="http://schemas.microsoft.com/office/powerpoint/2010/main" val="211892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332656"/>
            <a:ext cx="7924648" cy="6243999"/>
          </a:xfrm>
        </p:spPr>
      </p:pic>
    </p:spTree>
    <p:extLst>
      <p:ext uri="{BB962C8B-B14F-4D97-AF65-F5344CB8AC3E}">
        <p14:creationId xmlns:p14="http://schemas.microsoft.com/office/powerpoint/2010/main" val="25665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 y="836712"/>
            <a:ext cx="7887515" cy="5239697"/>
          </a:xfrm>
          <a:prstGeom prst="rect">
            <a:avLst/>
          </a:prstGeom>
        </p:spPr>
      </p:pic>
    </p:spTree>
    <p:extLst>
      <p:ext uri="{BB962C8B-B14F-4D97-AF65-F5344CB8AC3E}">
        <p14:creationId xmlns:p14="http://schemas.microsoft.com/office/powerpoint/2010/main" val="423987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1143000"/>
          </a:xfrm>
        </p:spPr>
        <p:txBody>
          <a:bodyPr>
            <a:normAutofit fontScale="90000"/>
          </a:bodyPr>
          <a:lstStyle/>
          <a:p>
            <a:r>
              <a:rPr lang="tr-TR" dirty="0"/>
              <a:t>YOLO’NUN GENEL ÇALIŞMA MEKANİZMASI </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988840"/>
            <a:ext cx="8806045" cy="3290515"/>
          </a:xfrm>
        </p:spPr>
      </p:pic>
    </p:spTree>
    <p:extLst>
      <p:ext uri="{BB962C8B-B14F-4D97-AF65-F5344CB8AC3E}">
        <p14:creationId xmlns:p14="http://schemas.microsoft.com/office/powerpoint/2010/main" val="10173103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181</Words>
  <Application>Microsoft Office PowerPoint</Application>
  <PresentationFormat>Ekran Gösterisi (4:3)</PresentationFormat>
  <Paragraphs>16</Paragraphs>
  <Slides>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Arial</vt:lpstr>
      <vt:lpstr>Calibri</vt:lpstr>
      <vt:lpstr>Ofis Teması</vt:lpstr>
      <vt:lpstr>PowerPoint Sunusu</vt:lpstr>
      <vt:lpstr>YOLO NEDİR?</vt:lpstr>
      <vt:lpstr>NEDEN YOLO KULLANIRIZ?</vt:lpstr>
      <vt:lpstr>VERSİYONLARI </vt:lpstr>
      <vt:lpstr>YOLO ALGORİTMASI NASIL ÇALIŞIR? </vt:lpstr>
      <vt:lpstr>PowerPoint Sunusu</vt:lpstr>
      <vt:lpstr>PowerPoint Sunusu</vt:lpstr>
      <vt:lpstr>YOLO’NUN GENEL ÇALIŞMA MEKANİZMASI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dc:title>
  <dc:creator>iclal palay</dc:creator>
  <cp:lastModifiedBy>Osman Sefa Coşar</cp:lastModifiedBy>
  <cp:revision>11</cp:revision>
  <dcterms:created xsi:type="dcterms:W3CDTF">2023-12-12T14:29:04Z</dcterms:created>
  <dcterms:modified xsi:type="dcterms:W3CDTF">2023-12-29T14:12:17Z</dcterms:modified>
</cp:coreProperties>
</file>