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jpeg"/>
  <Override PartName="/ppt/media/image6.jpg" ContentType="image/jpeg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29589E0-C166-449D-B3D9-FAF1F2766113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F477105-6EBF-48FC-B105-2A132A3851D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8754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89E0-C166-449D-B3D9-FAF1F2766113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7105-6EBF-48FC-B105-2A132A3851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07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89E0-C166-449D-B3D9-FAF1F2766113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7105-6EBF-48FC-B105-2A132A3851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32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89E0-C166-449D-B3D9-FAF1F2766113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7105-6EBF-48FC-B105-2A132A3851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6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89E0-C166-449D-B3D9-FAF1F2766113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7105-6EBF-48FC-B105-2A132A3851D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518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89E0-C166-449D-B3D9-FAF1F2766113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7105-6EBF-48FC-B105-2A132A3851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0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89E0-C166-449D-B3D9-FAF1F2766113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7105-6EBF-48FC-B105-2A132A3851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67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89E0-C166-449D-B3D9-FAF1F2766113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7105-6EBF-48FC-B105-2A132A3851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46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89E0-C166-449D-B3D9-FAF1F2766113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7105-6EBF-48FC-B105-2A132A3851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10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89E0-C166-449D-B3D9-FAF1F2766113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7105-6EBF-48FC-B105-2A132A3851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8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89E0-C166-449D-B3D9-FAF1F2766113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7105-6EBF-48FC-B105-2A132A3851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87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29589E0-C166-449D-B3D9-FAF1F2766113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F477105-6EBF-48FC-B105-2A132A3851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65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A86F2CEE-9407-4489-BA94-4387E00AC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002" y="991002"/>
            <a:ext cx="4875995" cy="487599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BC80682-B488-4C70-AE27-B22308120CE4}"/>
              </a:ext>
            </a:extLst>
          </p:cNvPr>
          <p:cNvSpPr txBox="1"/>
          <p:nvPr/>
        </p:nvSpPr>
        <p:spPr>
          <a:xfrm>
            <a:off x="4477607" y="991002"/>
            <a:ext cx="3236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Aqua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Monitor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5DE4C6C-3A97-41F7-823E-6AFF0AC429E5}"/>
              </a:ext>
            </a:extLst>
          </p:cNvPr>
          <p:cNvSpPr txBox="1"/>
          <p:nvPr/>
        </p:nvSpPr>
        <p:spPr>
          <a:xfrm>
            <a:off x="2061882" y="5497665"/>
            <a:ext cx="806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MEMCH – Monitoramento de Estado de Metragem Cúbica de Hidrômetro</a:t>
            </a:r>
          </a:p>
        </p:txBody>
      </p:sp>
    </p:spTree>
    <p:extLst>
      <p:ext uri="{BB962C8B-B14F-4D97-AF65-F5344CB8AC3E}">
        <p14:creationId xmlns:p14="http://schemas.microsoft.com/office/powerpoint/2010/main" val="270277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70A2290-164E-426C-84CC-E6F3D1D0BC3F}"/>
              </a:ext>
            </a:extLst>
          </p:cNvPr>
          <p:cNvSpPr txBox="1"/>
          <p:nvPr/>
        </p:nvSpPr>
        <p:spPr>
          <a:xfrm rot="16200000">
            <a:off x="-3244334" y="324433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Aqua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Monitor – MEMCH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5876DF-8ABF-4036-9E41-24D847EEDF9C}"/>
              </a:ext>
            </a:extLst>
          </p:cNvPr>
          <p:cNvSpPr txBox="1"/>
          <p:nvPr/>
        </p:nvSpPr>
        <p:spPr>
          <a:xfrm>
            <a:off x="682581" y="528033"/>
            <a:ext cx="1981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Sobre Nós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D905B7-5256-4A95-ACBA-487B20032DEB}"/>
              </a:ext>
            </a:extLst>
          </p:cNvPr>
          <p:cNvSpPr txBox="1"/>
          <p:nvPr/>
        </p:nvSpPr>
        <p:spPr>
          <a:xfrm>
            <a:off x="682581" y="1905506"/>
            <a:ext cx="174919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Origem;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Objetivo;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Visão;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86F2CEE-9407-4489-BA94-4387E00AC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002" y="991002"/>
            <a:ext cx="4875995" cy="487599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B5BFB98-92CD-455B-A5DD-5CF42F848AC2}"/>
              </a:ext>
            </a:extLst>
          </p:cNvPr>
          <p:cNvSpPr txBox="1"/>
          <p:nvPr/>
        </p:nvSpPr>
        <p:spPr>
          <a:xfrm>
            <a:off x="682581" y="5929857"/>
            <a:ext cx="6122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Sócios: Alef dos Santos &amp; Osmar de Morais Junior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AF706EA-818D-45E9-8F5A-1A4F0A761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976" y="3136429"/>
            <a:ext cx="2498500" cy="294599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02A87C8-9910-4EE8-9A47-1EE1ABCA84E1}"/>
              </a:ext>
            </a:extLst>
          </p:cNvPr>
          <p:cNvSpPr txBox="1"/>
          <p:nvPr/>
        </p:nvSpPr>
        <p:spPr>
          <a:xfrm>
            <a:off x="8817790" y="6213195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Osmar de Morais Junior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9ACC0C2-870A-4BD6-BE7F-F0C0D538D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036" y="96405"/>
            <a:ext cx="2526383" cy="2661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4F073C7-0A64-49BF-B63F-5B42735571A0}"/>
              </a:ext>
            </a:extLst>
          </p:cNvPr>
          <p:cNvSpPr txBox="1"/>
          <p:nvPr/>
        </p:nvSpPr>
        <p:spPr>
          <a:xfrm>
            <a:off x="9300294" y="2636324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Alef dos Santos</a:t>
            </a:r>
          </a:p>
        </p:txBody>
      </p:sp>
    </p:spTree>
    <p:extLst>
      <p:ext uri="{BB962C8B-B14F-4D97-AF65-F5344CB8AC3E}">
        <p14:creationId xmlns:p14="http://schemas.microsoft.com/office/powerpoint/2010/main" val="246396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70A2290-164E-426C-84CC-E6F3D1D0BC3F}"/>
              </a:ext>
            </a:extLst>
          </p:cNvPr>
          <p:cNvSpPr txBox="1"/>
          <p:nvPr/>
        </p:nvSpPr>
        <p:spPr>
          <a:xfrm rot="16200000">
            <a:off x="-3244334" y="324433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Aqua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Monitor – MEMCH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5876DF-8ABF-4036-9E41-24D847EEDF9C}"/>
              </a:ext>
            </a:extLst>
          </p:cNvPr>
          <p:cNvSpPr txBox="1"/>
          <p:nvPr/>
        </p:nvSpPr>
        <p:spPr>
          <a:xfrm>
            <a:off x="682581" y="528033"/>
            <a:ext cx="307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Sobre o produto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D905B7-5256-4A95-ACBA-487B20032DEB}"/>
              </a:ext>
            </a:extLst>
          </p:cNvPr>
          <p:cNvSpPr txBox="1"/>
          <p:nvPr/>
        </p:nvSpPr>
        <p:spPr>
          <a:xfrm>
            <a:off x="682581" y="1905506"/>
            <a:ext cx="189507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Objetivo;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Função;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Melhorias;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86F2CEE-9407-4489-BA94-4387E00AC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002" y="991002"/>
            <a:ext cx="4875995" cy="487599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B477248-D6C4-46A6-ACA2-787608336DAC}"/>
              </a:ext>
            </a:extLst>
          </p:cNvPr>
          <p:cNvSpPr txBox="1"/>
          <p:nvPr/>
        </p:nvSpPr>
        <p:spPr>
          <a:xfrm>
            <a:off x="682581" y="6070824"/>
            <a:ext cx="7225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Componentes: </a:t>
            </a:r>
            <a:r>
              <a:rPr lang="pt-BR" sz="1400" dirty="0" err="1"/>
              <a:t>RaspBerry</a:t>
            </a:r>
            <a:r>
              <a:rPr lang="pt-BR" sz="1400" dirty="0"/>
              <a:t> </a:t>
            </a:r>
            <a:r>
              <a:rPr lang="pt-BR" sz="1400" dirty="0" err="1"/>
              <a:t>Pi</a:t>
            </a:r>
            <a:r>
              <a:rPr lang="pt-BR" sz="1400" dirty="0"/>
              <a:t> 3, </a:t>
            </a:r>
            <a:r>
              <a:rPr lang="pt-BR" sz="1400" dirty="0" err="1"/>
              <a:t>Water</a:t>
            </a:r>
            <a:r>
              <a:rPr lang="pt-BR" sz="1400" dirty="0"/>
              <a:t> </a:t>
            </a:r>
            <a:r>
              <a:rPr lang="pt-BR" sz="1400" dirty="0" err="1"/>
              <a:t>Flow</a:t>
            </a:r>
            <a:r>
              <a:rPr lang="pt-BR" sz="1400" dirty="0"/>
              <a:t> Sensor </a:t>
            </a:r>
            <a:r>
              <a:rPr lang="pt-BR" sz="1400" dirty="0" err="1"/>
              <a:t>Model</a:t>
            </a:r>
            <a:r>
              <a:rPr lang="pt-BR" sz="1400" dirty="0"/>
              <a:t> YF-S201;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9EBA0F9-D627-49EE-909B-93C8E80F1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966" y="296213"/>
            <a:ext cx="3198822" cy="231404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0F454BF-3E2C-469D-AF07-5BC992311F35}"/>
              </a:ext>
            </a:extLst>
          </p:cNvPr>
          <p:cNvSpPr txBox="1"/>
          <p:nvPr/>
        </p:nvSpPr>
        <p:spPr>
          <a:xfrm>
            <a:off x="9334718" y="261025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RaspBerry</a:t>
            </a:r>
            <a:r>
              <a:rPr lang="pt-BR" dirty="0"/>
              <a:t> </a:t>
            </a:r>
            <a:r>
              <a:rPr lang="pt-BR" dirty="0" err="1"/>
              <a:t>Pi</a:t>
            </a:r>
            <a:r>
              <a:rPr lang="pt-BR" dirty="0"/>
              <a:t> 3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0E6CCAE-E519-4406-B09E-DBCDA9A5C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376" y="3183413"/>
            <a:ext cx="2808000" cy="280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18A93D87-4E2C-4A1D-9A21-DE1F8A0CD7EE}"/>
              </a:ext>
            </a:extLst>
          </p:cNvPr>
          <p:cNvSpPr txBox="1"/>
          <p:nvPr/>
        </p:nvSpPr>
        <p:spPr>
          <a:xfrm>
            <a:off x="8276735" y="6070824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Water</a:t>
            </a:r>
            <a:r>
              <a:rPr lang="pt-BR" dirty="0"/>
              <a:t> </a:t>
            </a:r>
            <a:r>
              <a:rPr lang="pt-BR" dirty="0" err="1"/>
              <a:t>Flow</a:t>
            </a:r>
            <a:r>
              <a:rPr lang="pt-BR" dirty="0"/>
              <a:t> Sensor </a:t>
            </a:r>
            <a:r>
              <a:rPr lang="pt-BR" dirty="0" err="1"/>
              <a:t>Model</a:t>
            </a:r>
            <a:r>
              <a:rPr lang="pt-BR" dirty="0"/>
              <a:t> YF-S201</a:t>
            </a:r>
          </a:p>
        </p:txBody>
      </p:sp>
    </p:spTree>
    <p:extLst>
      <p:ext uri="{BB962C8B-B14F-4D97-AF65-F5344CB8AC3E}">
        <p14:creationId xmlns:p14="http://schemas.microsoft.com/office/powerpoint/2010/main" val="263646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70A2290-164E-426C-84CC-E6F3D1D0BC3F}"/>
              </a:ext>
            </a:extLst>
          </p:cNvPr>
          <p:cNvSpPr txBox="1"/>
          <p:nvPr/>
        </p:nvSpPr>
        <p:spPr>
          <a:xfrm rot="16200000">
            <a:off x="-3244334" y="324433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Aqua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Monitor – MEMCH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5876DF-8ABF-4036-9E41-24D847EEDF9C}"/>
              </a:ext>
            </a:extLst>
          </p:cNvPr>
          <p:cNvSpPr txBox="1"/>
          <p:nvPr/>
        </p:nvSpPr>
        <p:spPr>
          <a:xfrm>
            <a:off x="682581" y="528033"/>
            <a:ext cx="3839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Sobre o cenário atual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D905B7-5256-4A95-ACBA-487B20032DEB}"/>
              </a:ext>
            </a:extLst>
          </p:cNvPr>
          <p:cNvSpPr txBox="1"/>
          <p:nvPr/>
        </p:nvSpPr>
        <p:spPr>
          <a:xfrm>
            <a:off x="682581" y="1905506"/>
            <a:ext cx="305724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Meio de coleta;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Pontos Negativos;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Problemas;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86F2CEE-9407-4489-BA94-4387E00AC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002" y="991002"/>
            <a:ext cx="4875995" cy="487599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9077F57-E38C-4603-86D9-8544C58F5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174" y="270456"/>
            <a:ext cx="3474766" cy="23961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C22ECD6-8BC6-4388-8771-A1B9B8721B64}"/>
              </a:ext>
            </a:extLst>
          </p:cNvPr>
          <p:cNvSpPr txBox="1"/>
          <p:nvPr/>
        </p:nvSpPr>
        <p:spPr>
          <a:xfrm>
            <a:off x="9561019" y="2666597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Leiturista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A8E697A-81F0-40A7-B55D-9014F58A6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992" y="3679243"/>
            <a:ext cx="4057948" cy="2441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1B55CAD-77D8-4EBC-92D5-3251B57D3970}"/>
              </a:ext>
            </a:extLst>
          </p:cNvPr>
          <p:cNvSpPr txBox="1"/>
          <p:nvPr/>
        </p:nvSpPr>
        <p:spPr>
          <a:xfrm>
            <a:off x="9443198" y="612081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Vazamentos</a:t>
            </a:r>
          </a:p>
        </p:txBody>
      </p:sp>
    </p:spTree>
    <p:extLst>
      <p:ext uri="{BB962C8B-B14F-4D97-AF65-F5344CB8AC3E}">
        <p14:creationId xmlns:p14="http://schemas.microsoft.com/office/powerpoint/2010/main" val="198656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70A2290-164E-426C-84CC-E6F3D1D0BC3F}"/>
              </a:ext>
            </a:extLst>
          </p:cNvPr>
          <p:cNvSpPr txBox="1"/>
          <p:nvPr/>
        </p:nvSpPr>
        <p:spPr>
          <a:xfrm rot="16200000">
            <a:off x="-3244334" y="324433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Aqua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Monitor – MEMCH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5876DF-8ABF-4036-9E41-24D847EEDF9C}"/>
              </a:ext>
            </a:extLst>
          </p:cNvPr>
          <p:cNvSpPr txBox="1"/>
          <p:nvPr/>
        </p:nvSpPr>
        <p:spPr>
          <a:xfrm>
            <a:off x="682581" y="528033"/>
            <a:ext cx="5514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Sobre o cenário com o MEMCH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D905B7-5256-4A95-ACBA-487B20032DEB}"/>
              </a:ext>
            </a:extLst>
          </p:cNvPr>
          <p:cNvSpPr txBox="1"/>
          <p:nvPr/>
        </p:nvSpPr>
        <p:spPr>
          <a:xfrm>
            <a:off x="682581" y="1905506"/>
            <a:ext cx="283443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Meio de coleta;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Pontos Positivos;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Soluções;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86F2CEE-9407-4489-BA94-4387E00AC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002" y="991002"/>
            <a:ext cx="4875995" cy="487599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3122E25-FD6C-4844-A074-D185D9F0B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680" y="3685905"/>
            <a:ext cx="5332292" cy="288232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A760F57-3E3A-4DC9-83AE-B21369BAF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289774"/>
            <a:ext cx="38100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2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70A2290-164E-426C-84CC-E6F3D1D0BC3F}"/>
              </a:ext>
            </a:extLst>
          </p:cNvPr>
          <p:cNvSpPr txBox="1"/>
          <p:nvPr/>
        </p:nvSpPr>
        <p:spPr>
          <a:xfrm rot="16200000">
            <a:off x="-3244334" y="324433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Aqua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Monitor – MEMCH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5876DF-8ABF-4036-9E41-24D847EEDF9C}"/>
              </a:ext>
            </a:extLst>
          </p:cNvPr>
          <p:cNvSpPr txBox="1"/>
          <p:nvPr/>
        </p:nvSpPr>
        <p:spPr>
          <a:xfrm>
            <a:off x="682581" y="528033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Contratação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D905B7-5256-4A95-ACBA-487B20032DEB}"/>
              </a:ext>
            </a:extLst>
          </p:cNvPr>
          <p:cNvSpPr txBox="1"/>
          <p:nvPr/>
        </p:nvSpPr>
        <p:spPr>
          <a:xfrm>
            <a:off x="682581" y="1905506"/>
            <a:ext cx="365997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Serviços Inclusos;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Planos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definidos;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Planos personalizados;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Negociação;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86F2CEE-9407-4489-BA94-4387E00AC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002" y="991002"/>
            <a:ext cx="4875995" cy="487599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45D802D-2C9D-46FC-BDA2-9CD4163E9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4" y="4187377"/>
            <a:ext cx="2297135" cy="229713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FE7F0AC-C771-476F-92D1-74534E9A7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266" y="373488"/>
            <a:ext cx="2438400" cy="2438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4B730FA-093A-45D4-8C84-84A9C9BFB6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608" y="2746558"/>
            <a:ext cx="1954732" cy="195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3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A86F2CEE-9407-4489-BA94-4387E00AC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002" y="991002"/>
            <a:ext cx="4875995" cy="487599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36FA7AC-9BF0-4AD8-9927-2B069D71A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002" y="991002"/>
            <a:ext cx="4875995" cy="487599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DD8F859-522C-470C-B2DF-7B5270FDB4C9}"/>
              </a:ext>
            </a:extLst>
          </p:cNvPr>
          <p:cNvSpPr txBox="1"/>
          <p:nvPr/>
        </p:nvSpPr>
        <p:spPr>
          <a:xfrm>
            <a:off x="4477607" y="424331"/>
            <a:ext cx="3236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Aqua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Monitor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7BA5AF4-A0D8-4A47-B3C3-16251ECF387B}"/>
              </a:ext>
            </a:extLst>
          </p:cNvPr>
          <p:cNvSpPr txBox="1"/>
          <p:nvPr/>
        </p:nvSpPr>
        <p:spPr>
          <a:xfrm>
            <a:off x="2061882" y="1144597"/>
            <a:ext cx="806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MEMCH – Monitoramento de Estado de Metragem Cúbica de Hidrômetro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C0A9881-E901-455C-AD97-A1BFA98E4D97}"/>
              </a:ext>
            </a:extLst>
          </p:cNvPr>
          <p:cNvSpPr txBox="1"/>
          <p:nvPr/>
        </p:nvSpPr>
        <p:spPr>
          <a:xfrm>
            <a:off x="1588996" y="5510338"/>
            <a:ext cx="9014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“Buscando sempre a </a:t>
            </a:r>
            <a:r>
              <a:rPr lang="pt-BR"/>
              <a:t>melhoria Contínua, </a:t>
            </a:r>
            <a:r>
              <a:rPr lang="pt-BR" dirty="0"/>
              <a:t>onde o cliente é o nosso foco de satisfação.”</a:t>
            </a:r>
          </a:p>
          <a:p>
            <a:endParaRPr lang="pt-BR" dirty="0"/>
          </a:p>
          <a:p>
            <a:pPr algn="ctr"/>
            <a:r>
              <a:rPr lang="pt-BR" dirty="0"/>
              <a:t>Obrigado e Ótimos Negócios!</a:t>
            </a:r>
          </a:p>
        </p:txBody>
      </p:sp>
    </p:spTree>
    <p:extLst>
      <p:ext uri="{BB962C8B-B14F-4D97-AF65-F5344CB8AC3E}">
        <p14:creationId xmlns:p14="http://schemas.microsoft.com/office/powerpoint/2010/main" val="3266733168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99</TotalTime>
  <Words>163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Century Schoolbook</vt:lpstr>
      <vt:lpstr>Wingdings</vt:lpstr>
      <vt:lpstr>Wingdings 2</vt:lpstr>
      <vt:lpstr>Exibir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Alef Santos</dc:creator>
  <cp:lastModifiedBy>Alef Santos</cp:lastModifiedBy>
  <cp:revision>19</cp:revision>
  <dcterms:created xsi:type="dcterms:W3CDTF">2020-05-17T15:44:08Z</dcterms:created>
  <dcterms:modified xsi:type="dcterms:W3CDTF">2020-05-18T22:18:53Z</dcterms:modified>
</cp:coreProperties>
</file>