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F51E3-071F-4E34-987F-9E40346D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352B5-E40F-44AE-BA27-89FC9C08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A688D-A175-4167-A30E-41C4D952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7120B-1FF4-4A99-A764-F7F9BDD6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80016-6719-4E72-9138-FF4ED6F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6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DE8D6-8CC2-496C-BAAD-61FEAA2D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2787ED-8514-4B75-9EA1-3C99E3549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F475E2-7B6B-4A24-8163-72B77C7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F782D-6BFB-4D71-9582-36ABCA8B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CD3F2-B7EB-42B5-B648-86EC26ED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5902A6-AF8F-4CBD-BEF4-C2B0AD40F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ABD8A-EFEC-4754-AEF0-9DB13786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C8ECD-6C1B-42CF-8CF0-0D0692FD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9DBC1-3FC3-4FFE-B1CE-516B37D2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88D1A-42C4-4210-8C8A-972332D8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08629-D7CD-4696-B4AD-1229E5E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F3560-91EC-4983-895C-5C6EFB4F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73871-3116-4371-881B-A5D8A46C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1DF9E-B102-4353-BC6D-A5806744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32867-CF80-484D-9596-0D59A6C1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6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4EC64-EF79-4BBA-9CA5-49226895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FF4C5-07A2-422D-8361-F0949F60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AADCF-B874-4A74-80EC-AC8877FA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B0670-30D2-4257-963B-73BD7217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B1602-E86F-427C-B826-7A7453D2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14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89CE5-F1C0-4A98-ADE7-094FF32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D1245-F87B-4532-AA33-194B1C4FD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BAA77-E89A-4A4B-AF5F-64CED850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92B201-8A59-4238-A334-FE18B213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5598EF-B7A2-48F3-A1ED-4A602C9A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4D925-9108-4E37-BEBE-8270F837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2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93C97-75D8-4E5E-B35C-942E1B4E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5F8D9-3EC9-4911-958D-29D61CD5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C6906E-8760-44E9-A032-B4EAE0E6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EBC471-837C-4D88-ABAB-4F3613C52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3AE8D9-A815-44F3-829C-B35F1DD49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7F9E88-F980-4971-A774-A8378A2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1021A8-BAF9-40F9-B23E-A2706DF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D0FF15-CE35-4837-A117-BB2698C9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4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304CD-A509-435C-8F7E-A401EB07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23FA76-F450-4E24-96D3-2099FD54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0AE19B-3C6C-4482-BDEC-E0B94648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CDB24B-1795-4233-825D-AB37CE56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4C173D-F185-4AB0-B15D-C73D3C52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997A3D-C684-406A-80B7-CF1EC5F8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4BA2D8-A609-424C-84A3-5ED172F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55167-A8CC-4B92-97D4-5B4D36F4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E817B-7982-40E3-AAC8-A45217F0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29C2DA-F344-4BF6-A598-3EF37DD9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F20F11-CD96-45F5-8CAF-7E84525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AB3C02-A340-4AF6-B295-46C0D1B5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B533F7-8ACC-4047-B1FF-634B3AC7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991F2-983A-4AC4-B8E6-9B4C70EA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AD627F-4BC9-4C18-8005-A7CAEEC17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316B0A-897D-4475-9F32-C9DCD57B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2A7335-8E91-49FE-9762-77A9D4FA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8EAD3-AB2D-4890-987F-E134F5C4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78B468-B6DD-4EB6-855C-77D306EA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6FDAF1-E091-4B8C-AA5C-2C6D1F8E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94515D-825F-493D-9860-92154CBA6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6C49B-3120-489E-B638-81DA1DC13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B282-DA06-4F6B-B5A0-2CC006DE651C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36B03-A333-497E-AFE0-9593385DF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60C152-0674-4B02-8C2A-01FFE9FB3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94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4CDA82-9E01-48FE-9AB4-53438AFAC033}"/>
              </a:ext>
            </a:extLst>
          </p:cNvPr>
          <p:cNvSpPr/>
          <p:nvPr/>
        </p:nvSpPr>
        <p:spPr>
          <a:xfrm>
            <a:off x="244699" y="206062"/>
            <a:ext cx="5087155" cy="4726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E862AE-812C-42BE-A894-3C423C6ABA8A}"/>
              </a:ext>
            </a:extLst>
          </p:cNvPr>
          <p:cNvSpPr/>
          <p:nvPr/>
        </p:nvSpPr>
        <p:spPr>
          <a:xfrm>
            <a:off x="6860146" y="2060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E17D3EA-A35F-4EE2-A7F4-71143E69EF91}"/>
              </a:ext>
            </a:extLst>
          </p:cNvPr>
          <p:cNvGrpSpPr/>
          <p:nvPr/>
        </p:nvGrpSpPr>
        <p:grpSpPr>
          <a:xfrm>
            <a:off x="5709633" y="2009104"/>
            <a:ext cx="772733" cy="772733"/>
            <a:chOff x="5709633" y="2009104"/>
            <a:chExt cx="772733" cy="772733"/>
          </a:xfrm>
          <a:solidFill>
            <a:schemeClr val="bg2">
              <a:lumMod val="75000"/>
            </a:schemeClr>
          </a:solidFill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2866C34-ED51-4291-8EDD-7DD2E3C9BA3C}"/>
                </a:ext>
              </a:extLst>
            </p:cNvPr>
            <p:cNvSpPr/>
            <p:nvPr/>
          </p:nvSpPr>
          <p:spPr>
            <a:xfrm>
              <a:off x="5709633" y="2009104"/>
              <a:ext cx="772733" cy="7727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B51ECC9-066C-4744-883C-FB41AD2E054F}"/>
                </a:ext>
              </a:extLst>
            </p:cNvPr>
            <p:cNvCxnSpPr>
              <a:stCxn id="6" idx="7"/>
              <a:endCxn id="6" idx="3"/>
            </p:cNvCxnSpPr>
            <p:nvPr/>
          </p:nvCxnSpPr>
          <p:spPr>
            <a:xfrm flipH="1"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8A7DB1F-8358-4BE2-9F77-0B58028EBC66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B7931F14-75E4-4F31-B816-E41E87C500E1}"/>
              </a:ext>
            </a:extLst>
          </p:cNvPr>
          <p:cNvSpPr/>
          <p:nvPr/>
        </p:nvSpPr>
        <p:spPr>
          <a:xfrm>
            <a:off x="5470122" y="4182887"/>
            <a:ext cx="1270715" cy="772733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DC3BCF-A514-4667-8296-DE6B2C552167}"/>
              </a:ext>
            </a:extLst>
          </p:cNvPr>
          <p:cNvSpPr/>
          <p:nvPr/>
        </p:nvSpPr>
        <p:spPr>
          <a:xfrm>
            <a:off x="528034" y="734096"/>
            <a:ext cx="4520484" cy="4018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274417-5573-4E46-B16B-A11FACD0EB26}"/>
              </a:ext>
            </a:extLst>
          </p:cNvPr>
          <p:cNvSpPr txBox="1"/>
          <p:nvPr/>
        </p:nvSpPr>
        <p:spPr>
          <a:xfrm>
            <a:off x="244699" y="285413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949F93-5314-4597-AF94-8EAB2481CB15}"/>
              </a:ext>
            </a:extLst>
          </p:cNvPr>
          <p:cNvSpPr txBox="1"/>
          <p:nvPr/>
        </p:nvSpPr>
        <p:spPr>
          <a:xfrm>
            <a:off x="2367567" y="2484006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97632C8A-7399-4598-B947-D5326BD0EC95}"/>
              </a:ext>
            </a:extLst>
          </p:cNvPr>
          <p:cNvSpPr/>
          <p:nvPr/>
        </p:nvSpPr>
        <p:spPr>
          <a:xfrm>
            <a:off x="8546838" y="30973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33DF52-F6C8-4E15-8108-AA2E502C1B9F}"/>
              </a:ext>
            </a:extLst>
          </p:cNvPr>
          <p:cNvSpPr txBox="1"/>
          <p:nvPr/>
        </p:nvSpPr>
        <p:spPr>
          <a:xfrm>
            <a:off x="8781083" y="3346222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8636BB-0194-4D4B-AC56-215245C3D578}"/>
              </a:ext>
            </a:extLst>
          </p:cNvPr>
          <p:cNvSpPr txBox="1"/>
          <p:nvPr/>
        </p:nvSpPr>
        <p:spPr>
          <a:xfrm>
            <a:off x="5682488" y="440013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C3D24D-B337-459D-A722-748E4C55CB80}"/>
              </a:ext>
            </a:extLst>
          </p:cNvPr>
          <p:cNvSpPr txBox="1"/>
          <p:nvPr/>
        </p:nvSpPr>
        <p:spPr>
          <a:xfrm>
            <a:off x="5570471" y="2870373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A5D9024-7DCE-4709-82C8-E9D785B6ACB2}"/>
              </a:ext>
            </a:extLst>
          </p:cNvPr>
          <p:cNvSpPr/>
          <p:nvPr/>
        </p:nvSpPr>
        <p:spPr>
          <a:xfrm>
            <a:off x="7144749" y="7340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5E201C-3F7A-49C1-9890-1A509EF89620}"/>
              </a:ext>
            </a:extLst>
          </p:cNvPr>
          <p:cNvSpPr/>
          <p:nvPr/>
        </p:nvSpPr>
        <p:spPr>
          <a:xfrm>
            <a:off x="7144749" y="41828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26A007D-0603-48B9-AFC1-73D7102CA7E8}"/>
              </a:ext>
            </a:extLst>
          </p:cNvPr>
          <p:cNvSpPr txBox="1"/>
          <p:nvPr/>
        </p:nvSpPr>
        <p:spPr>
          <a:xfrm>
            <a:off x="8667045" y="1516717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1C1505-47CF-4AED-A852-7F99097F2362}"/>
              </a:ext>
            </a:extLst>
          </p:cNvPr>
          <p:cNvSpPr txBox="1"/>
          <p:nvPr/>
        </p:nvSpPr>
        <p:spPr>
          <a:xfrm>
            <a:off x="7777827" y="5189850"/>
            <a:ext cx="325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798760F6-709F-4423-BD52-991DD8123372}"/>
              </a:ext>
            </a:extLst>
          </p:cNvPr>
          <p:cNvCxnSpPr>
            <a:stCxn id="21" idx="1"/>
            <a:endCxn id="6" idx="6"/>
          </p:cNvCxnSpPr>
          <p:nvPr/>
        </p:nvCxnSpPr>
        <p:spPr>
          <a:xfrm rot="10800000" flipV="1">
            <a:off x="6482367" y="1701383"/>
            <a:ext cx="662383" cy="694087"/>
          </a:xfrm>
          <a:prstGeom prst="bentConnector3">
            <a:avLst>
              <a:gd name="adj1" fmla="val 20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50E760A0-E88B-4D3D-9003-BB2C567223C3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rot="10800000" flipV="1">
            <a:off x="5048519" y="2395470"/>
            <a:ext cx="661115" cy="347729"/>
          </a:xfrm>
          <a:prstGeom prst="bentConnector3">
            <a:avLst>
              <a:gd name="adj1" fmla="val 363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6143FE-2467-452E-80C3-F35400408E86}"/>
              </a:ext>
            </a:extLst>
          </p:cNvPr>
          <p:cNvSpPr txBox="1"/>
          <p:nvPr/>
        </p:nvSpPr>
        <p:spPr>
          <a:xfrm>
            <a:off x="6860146" y="281258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3C82E3B-D744-4E20-98D8-FAA484E03707}"/>
              </a:ext>
            </a:extLst>
          </p:cNvPr>
          <p:cNvCxnSpPr>
            <a:stCxn id="21" idx="2"/>
            <a:endCxn id="17" idx="1"/>
          </p:cNvCxnSpPr>
          <p:nvPr/>
        </p:nvCxnSpPr>
        <p:spPr>
          <a:xfrm flipH="1">
            <a:off x="9403723" y="2668672"/>
            <a:ext cx="1268" cy="428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7A13188-B998-462E-AB32-9E53AFEA4F1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644245" y="4569254"/>
            <a:ext cx="499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7A16B00-D97D-4B80-841A-DEA92AA31CF1}"/>
              </a:ext>
            </a:extLst>
          </p:cNvPr>
          <p:cNvCxnSpPr>
            <a:stCxn id="17" idx="3"/>
          </p:cNvCxnSpPr>
          <p:nvPr/>
        </p:nvCxnSpPr>
        <p:spPr>
          <a:xfrm flipH="1">
            <a:off x="9403721" y="37541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8EDC253-2909-41CC-ADF0-1995B0087661}"/>
              </a:ext>
            </a:extLst>
          </p:cNvPr>
          <p:cNvSpPr txBox="1"/>
          <p:nvPr/>
        </p:nvSpPr>
        <p:spPr>
          <a:xfrm>
            <a:off x="1371266" y="6324795"/>
            <a:ext cx="28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Arquitetura v2</a:t>
            </a:r>
          </a:p>
        </p:txBody>
      </p:sp>
      <p:sp>
        <p:nvSpPr>
          <p:cNvPr id="27" name="Fluxograma: Disco Magnético 26">
            <a:extLst>
              <a:ext uri="{FF2B5EF4-FFF2-40B4-BE49-F238E27FC236}">
                <a16:creationId xmlns:a16="http://schemas.microsoft.com/office/drawing/2014/main" id="{0D0E3ECE-1F5E-4EE5-8CBD-D603A39B67A1}"/>
              </a:ext>
            </a:extLst>
          </p:cNvPr>
          <p:cNvSpPr/>
          <p:nvPr/>
        </p:nvSpPr>
        <p:spPr>
          <a:xfrm>
            <a:off x="1930123" y="5553681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FFBB04B-CC58-4368-AD7C-F1260086AAD0}"/>
              </a:ext>
            </a:extLst>
          </p:cNvPr>
          <p:cNvSpPr txBox="1"/>
          <p:nvPr/>
        </p:nvSpPr>
        <p:spPr>
          <a:xfrm>
            <a:off x="2224882" y="5754572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B89AA8F4-77A4-4AE3-BE65-670D52E38412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3643892" y="5882092"/>
            <a:ext cx="3499589" cy="167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B37F4FD-2EBB-4BCF-A459-578ED236D1D4}"/>
              </a:ext>
            </a:extLst>
          </p:cNvPr>
          <p:cNvCxnSpPr>
            <a:cxnSpLocks/>
            <a:stCxn id="27" idx="1"/>
            <a:endCxn id="14" idx="2"/>
          </p:cNvCxnSpPr>
          <p:nvPr/>
        </p:nvCxnSpPr>
        <p:spPr>
          <a:xfrm flipV="1">
            <a:off x="2787008" y="4752304"/>
            <a:ext cx="1268" cy="801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6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4CDA82-9E01-48FE-9AB4-53438AFAC033}"/>
              </a:ext>
            </a:extLst>
          </p:cNvPr>
          <p:cNvSpPr/>
          <p:nvPr/>
        </p:nvSpPr>
        <p:spPr>
          <a:xfrm>
            <a:off x="244699" y="206062"/>
            <a:ext cx="5087155" cy="4726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E862AE-812C-42BE-A894-3C423C6ABA8A}"/>
              </a:ext>
            </a:extLst>
          </p:cNvPr>
          <p:cNvSpPr/>
          <p:nvPr/>
        </p:nvSpPr>
        <p:spPr>
          <a:xfrm>
            <a:off x="6860146" y="2060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E17D3EA-A35F-4EE2-A7F4-71143E69EF91}"/>
              </a:ext>
            </a:extLst>
          </p:cNvPr>
          <p:cNvGrpSpPr/>
          <p:nvPr/>
        </p:nvGrpSpPr>
        <p:grpSpPr>
          <a:xfrm>
            <a:off x="5709633" y="1944709"/>
            <a:ext cx="772733" cy="772733"/>
            <a:chOff x="5709633" y="2009104"/>
            <a:chExt cx="772733" cy="772733"/>
          </a:xfrm>
          <a:solidFill>
            <a:schemeClr val="bg2">
              <a:lumMod val="75000"/>
            </a:schemeClr>
          </a:solidFill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2866C34-ED51-4291-8EDD-7DD2E3C9BA3C}"/>
                </a:ext>
              </a:extLst>
            </p:cNvPr>
            <p:cNvSpPr/>
            <p:nvPr/>
          </p:nvSpPr>
          <p:spPr>
            <a:xfrm>
              <a:off x="5709633" y="2009104"/>
              <a:ext cx="772733" cy="7727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B51ECC9-066C-4744-883C-FB41AD2E054F}"/>
                </a:ext>
              </a:extLst>
            </p:cNvPr>
            <p:cNvCxnSpPr>
              <a:stCxn id="6" idx="7"/>
              <a:endCxn id="6" idx="3"/>
            </p:cNvCxnSpPr>
            <p:nvPr/>
          </p:nvCxnSpPr>
          <p:spPr>
            <a:xfrm flipH="1"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8A7DB1F-8358-4BE2-9F77-0B58028EBC66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B7931F14-75E4-4F31-B816-E41E87C500E1}"/>
              </a:ext>
            </a:extLst>
          </p:cNvPr>
          <p:cNvSpPr/>
          <p:nvPr/>
        </p:nvSpPr>
        <p:spPr>
          <a:xfrm>
            <a:off x="5470122" y="4208031"/>
            <a:ext cx="1270715" cy="772733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DC3BCF-A514-4667-8296-DE6B2C552167}"/>
              </a:ext>
            </a:extLst>
          </p:cNvPr>
          <p:cNvSpPr/>
          <p:nvPr/>
        </p:nvSpPr>
        <p:spPr>
          <a:xfrm>
            <a:off x="528034" y="734096"/>
            <a:ext cx="4520484" cy="4018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274417-5573-4E46-B16B-A11FACD0EB26}"/>
              </a:ext>
            </a:extLst>
          </p:cNvPr>
          <p:cNvSpPr txBox="1"/>
          <p:nvPr/>
        </p:nvSpPr>
        <p:spPr>
          <a:xfrm>
            <a:off x="244699" y="285413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949F93-5314-4597-AF94-8EAB2481CB15}"/>
              </a:ext>
            </a:extLst>
          </p:cNvPr>
          <p:cNvSpPr txBox="1"/>
          <p:nvPr/>
        </p:nvSpPr>
        <p:spPr>
          <a:xfrm>
            <a:off x="2368834" y="734096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97632C8A-7399-4598-B947-D5326BD0EC95}"/>
              </a:ext>
            </a:extLst>
          </p:cNvPr>
          <p:cNvSpPr/>
          <p:nvPr/>
        </p:nvSpPr>
        <p:spPr>
          <a:xfrm>
            <a:off x="8546838" y="30973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33DF52-F6C8-4E15-8108-AA2E502C1B9F}"/>
              </a:ext>
            </a:extLst>
          </p:cNvPr>
          <p:cNvSpPr txBox="1"/>
          <p:nvPr/>
        </p:nvSpPr>
        <p:spPr>
          <a:xfrm>
            <a:off x="8781083" y="3346222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8636BB-0194-4D4B-AC56-215245C3D578}"/>
              </a:ext>
            </a:extLst>
          </p:cNvPr>
          <p:cNvSpPr txBox="1"/>
          <p:nvPr/>
        </p:nvSpPr>
        <p:spPr>
          <a:xfrm>
            <a:off x="5705481" y="44097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C3D24D-B337-459D-A722-748E4C55CB80}"/>
              </a:ext>
            </a:extLst>
          </p:cNvPr>
          <p:cNvSpPr txBox="1"/>
          <p:nvPr/>
        </p:nvSpPr>
        <p:spPr>
          <a:xfrm>
            <a:off x="5570471" y="2805978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A5D9024-7DCE-4709-82C8-E9D785B6ACB2}"/>
              </a:ext>
            </a:extLst>
          </p:cNvPr>
          <p:cNvSpPr/>
          <p:nvPr/>
        </p:nvSpPr>
        <p:spPr>
          <a:xfrm>
            <a:off x="7144749" y="7340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5E201C-3F7A-49C1-9890-1A509EF89620}"/>
              </a:ext>
            </a:extLst>
          </p:cNvPr>
          <p:cNvSpPr/>
          <p:nvPr/>
        </p:nvSpPr>
        <p:spPr>
          <a:xfrm>
            <a:off x="7144749" y="41828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26A007D-0603-48B9-AFC1-73D7102CA7E8}"/>
              </a:ext>
            </a:extLst>
          </p:cNvPr>
          <p:cNvSpPr txBox="1"/>
          <p:nvPr/>
        </p:nvSpPr>
        <p:spPr>
          <a:xfrm>
            <a:off x="8667045" y="729940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1C1505-47CF-4AED-A852-7F99097F2362}"/>
              </a:ext>
            </a:extLst>
          </p:cNvPr>
          <p:cNvSpPr txBox="1"/>
          <p:nvPr/>
        </p:nvSpPr>
        <p:spPr>
          <a:xfrm>
            <a:off x="7777827" y="4282362"/>
            <a:ext cx="325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798760F6-709F-4423-BD52-991DD8123372}"/>
              </a:ext>
            </a:extLst>
          </p:cNvPr>
          <p:cNvCxnSpPr>
            <a:cxnSpLocks/>
            <a:stCxn id="47" idx="1"/>
            <a:endCxn id="6" idx="6"/>
          </p:cNvCxnSpPr>
          <p:nvPr/>
        </p:nvCxnSpPr>
        <p:spPr>
          <a:xfrm rot="10800000" flipV="1">
            <a:off x="6482366" y="1485190"/>
            <a:ext cx="828538" cy="845886"/>
          </a:xfrm>
          <a:prstGeom prst="bentConnector3">
            <a:avLst>
              <a:gd name="adj1" fmla="val 391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6143FE-2467-452E-80C3-F35400408E86}"/>
              </a:ext>
            </a:extLst>
          </p:cNvPr>
          <p:cNvSpPr txBox="1"/>
          <p:nvPr/>
        </p:nvSpPr>
        <p:spPr>
          <a:xfrm>
            <a:off x="6860146" y="281258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3C82E3B-D744-4E20-98D8-FAA484E03707}"/>
              </a:ext>
            </a:extLst>
          </p:cNvPr>
          <p:cNvCxnSpPr>
            <a:stCxn id="21" idx="2"/>
            <a:endCxn id="17" idx="1"/>
          </p:cNvCxnSpPr>
          <p:nvPr/>
        </p:nvCxnSpPr>
        <p:spPr>
          <a:xfrm flipH="1">
            <a:off x="9403723" y="2668672"/>
            <a:ext cx="1268" cy="428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7A13188-B998-462E-AB32-9E53AFEA4F1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644245" y="4594398"/>
            <a:ext cx="499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7A16B00-D97D-4B80-841A-DEA92AA31CF1}"/>
              </a:ext>
            </a:extLst>
          </p:cNvPr>
          <p:cNvCxnSpPr>
            <a:stCxn id="17" idx="3"/>
          </p:cNvCxnSpPr>
          <p:nvPr/>
        </p:nvCxnSpPr>
        <p:spPr>
          <a:xfrm flipH="1">
            <a:off x="9403721" y="37541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8EDC253-2909-41CC-ADF0-1995B0087661}"/>
              </a:ext>
            </a:extLst>
          </p:cNvPr>
          <p:cNvSpPr txBox="1"/>
          <p:nvPr/>
        </p:nvSpPr>
        <p:spPr>
          <a:xfrm>
            <a:off x="1418722" y="6282606"/>
            <a:ext cx="28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Arquitetura v1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68F06B3-22A9-49E0-A746-0237A07D228E}"/>
              </a:ext>
            </a:extLst>
          </p:cNvPr>
          <p:cNvSpPr/>
          <p:nvPr/>
        </p:nvSpPr>
        <p:spPr>
          <a:xfrm>
            <a:off x="708338" y="1275008"/>
            <a:ext cx="4185634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EAECDC4-0F37-4F40-9CFE-D6C3A600A814}"/>
              </a:ext>
            </a:extLst>
          </p:cNvPr>
          <p:cNvSpPr/>
          <p:nvPr/>
        </p:nvSpPr>
        <p:spPr>
          <a:xfrm>
            <a:off x="708338" y="2946180"/>
            <a:ext cx="4185634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2F2D0A3-6994-4F59-BE44-C5EADCDC4F04}"/>
              </a:ext>
            </a:extLst>
          </p:cNvPr>
          <p:cNvSpPr/>
          <p:nvPr/>
        </p:nvSpPr>
        <p:spPr>
          <a:xfrm>
            <a:off x="708339" y="2122268"/>
            <a:ext cx="1056068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1384776-F012-475B-B693-9BB669F6FC8C}"/>
              </a:ext>
            </a:extLst>
          </p:cNvPr>
          <p:cNvSpPr/>
          <p:nvPr/>
        </p:nvSpPr>
        <p:spPr>
          <a:xfrm>
            <a:off x="2681398" y="1997597"/>
            <a:ext cx="1979054" cy="659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1C7AB82-4A06-4052-BF8A-94B84BE148D3}"/>
              </a:ext>
            </a:extLst>
          </p:cNvPr>
          <p:cNvSpPr txBox="1"/>
          <p:nvPr/>
        </p:nvSpPr>
        <p:spPr>
          <a:xfrm>
            <a:off x="747852" y="13089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E80A6EE-B8FF-4DFF-A972-41FC30A7C627}"/>
              </a:ext>
            </a:extLst>
          </p:cNvPr>
          <p:cNvSpPr txBox="1"/>
          <p:nvPr/>
        </p:nvSpPr>
        <p:spPr>
          <a:xfrm>
            <a:off x="747852" y="2143605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0E9E533-5EDE-4FA0-9A35-3131710D575C}"/>
              </a:ext>
            </a:extLst>
          </p:cNvPr>
          <p:cNvSpPr txBox="1"/>
          <p:nvPr/>
        </p:nvSpPr>
        <p:spPr>
          <a:xfrm>
            <a:off x="2891521" y="1996111"/>
            <a:ext cx="155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</a:t>
            </a:r>
          </a:p>
          <a:p>
            <a:r>
              <a:rPr lang="pt-BR" dirty="0"/>
              <a:t>De Transporte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7B90CC0-D9C2-476A-B748-70AD7FC99BCE}"/>
              </a:ext>
            </a:extLst>
          </p:cNvPr>
          <p:cNvCxnSpPr>
            <a:cxnSpLocks/>
            <a:stCxn id="6" idx="2"/>
            <a:endCxn id="32" idx="3"/>
          </p:cNvCxnSpPr>
          <p:nvPr/>
        </p:nvCxnSpPr>
        <p:spPr>
          <a:xfrm flipH="1" flipV="1">
            <a:off x="4660452" y="2327381"/>
            <a:ext cx="1049181" cy="3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35FDD8C-7302-4A28-BB0B-CDA366B1BA4D}"/>
              </a:ext>
            </a:extLst>
          </p:cNvPr>
          <p:cNvSpPr txBox="1"/>
          <p:nvPr/>
        </p:nvSpPr>
        <p:spPr>
          <a:xfrm>
            <a:off x="747851" y="297689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094E902-996D-4B36-AEDA-AE19AEE55523}"/>
              </a:ext>
            </a:extLst>
          </p:cNvPr>
          <p:cNvSpPr/>
          <p:nvPr/>
        </p:nvSpPr>
        <p:spPr>
          <a:xfrm>
            <a:off x="708338" y="3781656"/>
            <a:ext cx="1056068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65EB9F-528E-425F-A599-CBB25EF6BB90}"/>
              </a:ext>
            </a:extLst>
          </p:cNvPr>
          <p:cNvSpPr txBox="1"/>
          <p:nvPr/>
        </p:nvSpPr>
        <p:spPr>
          <a:xfrm>
            <a:off x="747851" y="3802993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Controle</a:t>
            </a:r>
          </a:p>
        </p:txBody>
      </p:sp>
      <p:sp>
        <p:nvSpPr>
          <p:cNvPr id="45" name="Fluxograma: Disco Magnético 44">
            <a:extLst>
              <a:ext uri="{FF2B5EF4-FFF2-40B4-BE49-F238E27FC236}">
                <a16:creationId xmlns:a16="http://schemas.microsoft.com/office/drawing/2014/main" id="{580D9DAA-5CFE-4313-845A-3129101994AF}"/>
              </a:ext>
            </a:extLst>
          </p:cNvPr>
          <p:cNvSpPr/>
          <p:nvPr/>
        </p:nvSpPr>
        <p:spPr>
          <a:xfrm>
            <a:off x="2794874" y="3635673"/>
            <a:ext cx="1713769" cy="89518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8983245-ED16-4C21-97F7-828D44276605}"/>
              </a:ext>
            </a:extLst>
          </p:cNvPr>
          <p:cNvSpPr txBox="1"/>
          <p:nvPr/>
        </p:nvSpPr>
        <p:spPr>
          <a:xfrm>
            <a:off x="3292698" y="3885092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NoSQL</a:t>
            </a:r>
            <a:endParaRPr lang="pt-BR" dirty="0"/>
          </a:p>
          <a:p>
            <a:r>
              <a:rPr lang="pt-BR" dirty="0" err="1"/>
              <a:t>LiteDB</a:t>
            </a:r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1BB81B5-D360-4143-BF5F-FC35383A0B90}"/>
              </a:ext>
            </a:extLst>
          </p:cNvPr>
          <p:cNvSpPr/>
          <p:nvPr/>
        </p:nvSpPr>
        <p:spPr>
          <a:xfrm>
            <a:off x="7310904" y="1272002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5DBF2A3-3857-47BE-B564-E01AF3A116E6}"/>
              </a:ext>
            </a:extLst>
          </p:cNvPr>
          <p:cNvSpPr/>
          <p:nvPr/>
        </p:nvSpPr>
        <p:spPr>
          <a:xfrm>
            <a:off x="7310904" y="2004887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15FB763-8226-4DBE-8B3E-08E530FEC801}"/>
              </a:ext>
            </a:extLst>
          </p:cNvPr>
          <p:cNvSpPr/>
          <p:nvPr/>
        </p:nvSpPr>
        <p:spPr>
          <a:xfrm>
            <a:off x="9523030" y="1268718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94A7B46-E553-4428-87C5-99059C29AD2F}"/>
              </a:ext>
            </a:extLst>
          </p:cNvPr>
          <p:cNvSpPr txBox="1"/>
          <p:nvPr/>
        </p:nvSpPr>
        <p:spPr>
          <a:xfrm>
            <a:off x="7569860" y="1308902"/>
            <a:ext cx="15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Interface REST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124EC4A-700B-4467-A700-D1B05D5D5BD9}"/>
              </a:ext>
            </a:extLst>
          </p:cNvPr>
          <p:cNvSpPr txBox="1"/>
          <p:nvPr/>
        </p:nvSpPr>
        <p:spPr>
          <a:xfrm>
            <a:off x="9763826" y="130890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8D9DB9-FF23-40AE-8581-1EC5D7B5ED85}"/>
              </a:ext>
            </a:extLst>
          </p:cNvPr>
          <p:cNvSpPr txBox="1"/>
          <p:nvPr/>
        </p:nvSpPr>
        <p:spPr>
          <a:xfrm>
            <a:off x="7591325" y="2027747"/>
            <a:ext cx="60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4D82F2E-A0BE-4F06-93AF-584C94F7D321}"/>
              </a:ext>
            </a:extLst>
          </p:cNvPr>
          <p:cNvSpPr/>
          <p:nvPr/>
        </p:nvSpPr>
        <p:spPr>
          <a:xfrm>
            <a:off x="7310904" y="5562396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E96459C-8BC3-45D6-A161-F152927D1A04}"/>
              </a:ext>
            </a:extLst>
          </p:cNvPr>
          <p:cNvSpPr/>
          <p:nvPr/>
        </p:nvSpPr>
        <p:spPr>
          <a:xfrm>
            <a:off x="7310904" y="4815564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EB829AD-6E47-4A21-85D8-2A3C40058E73}"/>
              </a:ext>
            </a:extLst>
          </p:cNvPr>
          <p:cNvSpPr/>
          <p:nvPr/>
        </p:nvSpPr>
        <p:spPr>
          <a:xfrm>
            <a:off x="9523030" y="5566423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9AB94F9-98D9-4FDE-BBA0-62B16A768AAB}"/>
              </a:ext>
            </a:extLst>
          </p:cNvPr>
          <p:cNvSpPr txBox="1"/>
          <p:nvPr/>
        </p:nvSpPr>
        <p:spPr>
          <a:xfrm>
            <a:off x="7617469" y="4843365"/>
            <a:ext cx="60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35F9FC4-567A-4C6F-9A6D-0991D9502F3E}"/>
              </a:ext>
            </a:extLst>
          </p:cNvPr>
          <p:cNvSpPr txBox="1"/>
          <p:nvPr/>
        </p:nvSpPr>
        <p:spPr>
          <a:xfrm>
            <a:off x="9763826" y="557862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A720BAA-CB32-4D5F-99C6-3AB0743B7F1C}"/>
              </a:ext>
            </a:extLst>
          </p:cNvPr>
          <p:cNvSpPr txBox="1"/>
          <p:nvPr/>
        </p:nvSpPr>
        <p:spPr>
          <a:xfrm>
            <a:off x="7334913" y="5590917"/>
            <a:ext cx="204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de sensor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09187517-62D0-4B86-9AFD-E13D7493D746}"/>
              </a:ext>
            </a:extLst>
          </p:cNvPr>
          <p:cNvGrpSpPr/>
          <p:nvPr/>
        </p:nvGrpSpPr>
        <p:grpSpPr>
          <a:xfrm>
            <a:off x="1977577" y="5460643"/>
            <a:ext cx="1713769" cy="656822"/>
            <a:chOff x="1980781" y="5342064"/>
            <a:chExt cx="1713769" cy="656822"/>
          </a:xfrm>
        </p:grpSpPr>
        <p:sp>
          <p:nvSpPr>
            <p:cNvPr id="59" name="Fluxograma: Disco Magnético 58">
              <a:extLst>
                <a:ext uri="{FF2B5EF4-FFF2-40B4-BE49-F238E27FC236}">
                  <a16:creationId xmlns:a16="http://schemas.microsoft.com/office/drawing/2014/main" id="{C6965C15-2E54-459E-BC5A-637F90B8839D}"/>
                </a:ext>
              </a:extLst>
            </p:cNvPr>
            <p:cNvSpPr/>
            <p:nvPr/>
          </p:nvSpPr>
          <p:spPr>
            <a:xfrm>
              <a:off x="1980781" y="5342064"/>
              <a:ext cx="1713769" cy="656822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A114BB3F-0D73-4278-AACB-3E5E7120C908}"/>
                </a:ext>
              </a:extLst>
            </p:cNvPr>
            <p:cNvSpPr txBox="1"/>
            <p:nvPr/>
          </p:nvSpPr>
          <p:spPr>
            <a:xfrm>
              <a:off x="2215026" y="5590917"/>
              <a:ext cx="1245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PostgreSQL</a:t>
              </a:r>
            </a:p>
          </p:txBody>
        </p:sp>
      </p:grp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BAFF56B-F4CE-48F3-8428-F5FFDC8707B9}"/>
              </a:ext>
            </a:extLst>
          </p:cNvPr>
          <p:cNvCxnSpPr>
            <a:cxnSpLocks/>
            <a:stCxn id="59" idx="2"/>
            <a:endCxn id="31" idx="1"/>
          </p:cNvCxnSpPr>
          <p:nvPr/>
        </p:nvCxnSpPr>
        <p:spPr>
          <a:xfrm rot="10800000">
            <a:off x="708339" y="2335456"/>
            <a:ext cx="1269238" cy="3453598"/>
          </a:xfrm>
          <a:prstGeom prst="bentConnector3">
            <a:avLst>
              <a:gd name="adj1" fmla="val 122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C2A053E5-95D1-4E2A-98C3-9F8E64536641}"/>
              </a:ext>
            </a:extLst>
          </p:cNvPr>
          <p:cNvCxnSpPr>
            <a:cxnSpLocks/>
            <a:stCxn id="59" idx="4"/>
            <a:endCxn id="58" idx="1"/>
          </p:cNvCxnSpPr>
          <p:nvPr/>
        </p:nvCxnSpPr>
        <p:spPr>
          <a:xfrm flipV="1">
            <a:off x="3691346" y="5775583"/>
            <a:ext cx="3643567" cy="134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28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Alef Santos</dc:creator>
  <cp:lastModifiedBy>Osmar Morais</cp:lastModifiedBy>
  <cp:revision>13</cp:revision>
  <dcterms:created xsi:type="dcterms:W3CDTF">2020-05-13T21:12:38Z</dcterms:created>
  <dcterms:modified xsi:type="dcterms:W3CDTF">2020-05-24T22:01:41Z</dcterms:modified>
</cp:coreProperties>
</file>