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51E3-071F-4E34-987F-9E40346D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352B5-E40F-44AE-BA27-89FC9C08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A688D-A175-4167-A30E-41C4D952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7120B-1FF4-4A99-A764-F7F9BDD6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80016-6719-4E72-9138-FF4ED6F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DE8D6-8CC2-496C-BAAD-61FEAA2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2787ED-8514-4B75-9EA1-3C99E354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475E2-7B6B-4A24-8163-72B77C7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F782D-6BFB-4D71-9582-36ABCA8B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CD3F2-B7EB-42B5-B648-86EC26ED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5902A6-AF8F-4CBD-BEF4-C2B0AD40F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ABD8A-EFEC-4754-AEF0-9DB13786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C8ECD-6C1B-42CF-8CF0-0D0692FD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9DBC1-3FC3-4FFE-B1CE-516B37D2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88D1A-42C4-4210-8C8A-972332D8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08629-D7CD-4696-B4AD-1229E5E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F3560-91EC-4983-895C-5C6EFB4F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73871-3116-4371-881B-A5D8A46C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1DF9E-B102-4353-BC6D-A5806744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32867-CF80-484D-9596-0D59A6C1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6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4EC64-EF79-4BBA-9CA5-49226895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FF4C5-07A2-422D-8361-F0949F60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AADCF-B874-4A74-80EC-AC8877FA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B0670-30D2-4257-963B-73BD7217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B1602-E86F-427C-B826-7A7453D2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14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89CE5-F1C0-4A98-ADE7-094FF32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D1245-F87B-4532-AA33-194B1C4FD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BAA77-E89A-4A4B-AF5F-64CED850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2B201-8A59-4238-A334-FE18B213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5598EF-B7A2-48F3-A1ED-4A602C9A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4D925-9108-4E37-BEBE-8270F837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2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93C97-75D8-4E5E-B35C-942E1B4E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5F8D9-3EC9-4911-958D-29D61CD5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C6906E-8760-44E9-A032-B4EAE0E6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EBC471-837C-4D88-ABAB-4F3613C52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3AE8D9-A815-44F3-829C-B35F1DD49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7F9E88-F980-4971-A774-A8378A2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1021A8-BAF9-40F9-B23E-A2706DF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D0FF15-CE35-4837-A117-BB2698C9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304CD-A509-435C-8F7E-A401EB07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23FA76-F450-4E24-96D3-2099FD54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0AE19B-3C6C-4482-BDEC-E0B94648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CDB24B-1795-4233-825D-AB37CE56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4C173D-F185-4AB0-B15D-C73D3C52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997A3D-C684-406A-80B7-CF1EC5F8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4BA2D8-A609-424C-84A3-5ED172F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55167-A8CC-4B92-97D4-5B4D36F4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E817B-7982-40E3-AAC8-A45217F0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29C2DA-F344-4BF6-A598-3EF37DD9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F20F11-CD96-45F5-8CAF-7E84525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AB3C02-A340-4AF6-B295-46C0D1B5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533F7-8ACC-4047-B1FF-634B3AC7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991F2-983A-4AC4-B8E6-9B4C70EA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AD627F-4BC9-4C18-8005-A7CAEEC1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316B0A-897D-4475-9F32-C9DCD57B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2A7335-8E91-49FE-9762-77A9D4FA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8EAD3-AB2D-4890-987F-E134F5C4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78B468-B6DD-4EB6-855C-77D306EA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6FDAF1-E091-4B8C-AA5C-2C6D1F8E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94515D-825F-493D-9860-92154CBA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6C49B-3120-489E-B638-81DA1DC13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B282-DA06-4F6B-B5A0-2CC006DE651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36B03-A333-497E-AFE0-9593385DF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0C152-0674-4B02-8C2A-01FFE9FB3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9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A127CC11-DE15-4D73-971B-EE50D60F3D9E}"/>
              </a:ext>
            </a:extLst>
          </p:cNvPr>
          <p:cNvSpPr/>
          <p:nvPr/>
        </p:nvSpPr>
        <p:spPr>
          <a:xfrm>
            <a:off x="244700" y="3685566"/>
            <a:ext cx="4956254" cy="2781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ED5B0C8-96F5-4F17-8DE2-B847B8BEF9F6}"/>
              </a:ext>
            </a:extLst>
          </p:cNvPr>
          <p:cNvSpPr/>
          <p:nvPr/>
        </p:nvSpPr>
        <p:spPr>
          <a:xfrm>
            <a:off x="526767" y="4182888"/>
            <a:ext cx="4521751" cy="21512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4CDA82-9E01-48FE-9AB4-53438AFAC033}"/>
              </a:ext>
            </a:extLst>
          </p:cNvPr>
          <p:cNvSpPr/>
          <p:nvPr/>
        </p:nvSpPr>
        <p:spPr>
          <a:xfrm>
            <a:off x="244700" y="206062"/>
            <a:ext cx="4956254" cy="3093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E862AE-812C-42BE-A894-3C423C6ABA8A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E17D3EA-A35F-4EE2-A7F4-71143E69EF91}"/>
              </a:ext>
            </a:extLst>
          </p:cNvPr>
          <p:cNvGrpSpPr/>
          <p:nvPr/>
        </p:nvGrpSpPr>
        <p:grpSpPr>
          <a:xfrm>
            <a:off x="5709633" y="2009104"/>
            <a:ext cx="772733" cy="772733"/>
            <a:chOff x="5709633" y="2009104"/>
            <a:chExt cx="772733" cy="772733"/>
          </a:xfrm>
          <a:solidFill>
            <a:schemeClr val="bg2">
              <a:lumMod val="75000"/>
            </a:schemeClr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2866C34-ED51-4291-8EDD-7DD2E3C9BA3C}"/>
                </a:ext>
              </a:extLst>
            </p:cNvPr>
            <p:cNvSpPr/>
            <p:nvPr/>
          </p:nvSpPr>
          <p:spPr>
            <a:xfrm>
              <a:off x="5709633" y="2009104"/>
              <a:ext cx="772733" cy="7727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B51ECC9-066C-4744-883C-FB41AD2E054F}"/>
                </a:ext>
              </a:extLst>
            </p:cNvPr>
            <p:cNvCxnSpPr>
              <a:stCxn id="6" idx="7"/>
              <a:endCxn id="6" idx="3"/>
            </p:cNvCxnSpPr>
            <p:nvPr/>
          </p:nvCxnSpPr>
          <p:spPr>
            <a:xfrm flipH="1"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8A7DB1F-8358-4BE2-9F77-0B58028EBC66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7931F14-75E4-4F31-B816-E41E87C500E1}"/>
              </a:ext>
            </a:extLst>
          </p:cNvPr>
          <p:cNvSpPr/>
          <p:nvPr/>
        </p:nvSpPr>
        <p:spPr>
          <a:xfrm>
            <a:off x="5447129" y="5862096"/>
            <a:ext cx="1270715" cy="772733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DC3BCF-A514-4667-8296-DE6B2C552167}"/>
              </a:ext>
            </a:extLst>
          </p:cNvPr>
          <p:cNvSpPr/>
          <p:nvPr/>
        </p:nvSpPr>
        <p:spPr>
          <a:xfrm>
            <a:off x="528034" y="734096"/>
            <a:ext cx="4407320" cy="23632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274417-5573-4E46-B16B-A11FACD0EB26}"/>
              </a:ext>
            </a:extLst>
          </p:cNvPr>
          <p:cNvSpPr txBox="1"/>
          <p:nvPr/>
        </p:nvSpPr>
        <p:spPr>
          <a:xfrm>
            <a:off x="244699" y="285413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97632C8A-7399-4598-B947-D5326BD0EC95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33DF52-F6C8-4E15-8108-AA2E502C1B9F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8636BB-0194-4D4B-AC56-215245C3D578}"/>
              </a:ext>
            </a:extLst>
          </p:cNvPr>
          <p:cNvSpPr txBox="1"/>
          <p:nvPr/>
        </p:nvSpPr>
        <p:spPr>
          <a:xfrm>
            <a:off x="5696477" y="60251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C3D24D-B337-459D-A722-748E4C55CB80}"/>
              </a:ext>
            </a:extLst>
          </p:cNvPr>
          <p:cNvSpPr txBox="1"/>
          <p:nvPr/>
        </p:nvSpPr>
        <p:spPr>
          <a:xfrm>
            <a:off x="5570471" y="1608241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A5D9024-7DCE-4709-82C8-E9D785B6ACB2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5E201C-3F7A-49C1-9890-1A509EF89620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6A007D-0603-48B9-AFC1-73D7102CA7E8}"/>
              </a:ext>
            </a:extLst>
          </p:cNvPr>
          <p:cNvSpPr txBox="1"/>
          <p:nvPr/>
        </p:nvSpPr>
        <p:spPr>
          <a:xfrm>
            <a:off x="8667045" y="1516717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1C1505-47CF-4AED-A852-7F99097F2362}"/>
              </a:ext>
            </a:extLst>
          </p:cNvPr>
          <p:cNvSpPr txBox="1"/>
          <p:nvPr/>
        </p:nvSpPr>
        <p:spPr>
          <a:xfrm>
            <a:off x="7777827" y="5189850"/>
            <a:ext cx="325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798760F6-709F-4423-BD52-991DD8123372}"/>
              </a:ext>
            </a:extLst>
          </p:cNvPr>
          <p:cNvCxnSpPr>
            <a:stCxn id="21" idx="1"/>
            <a:endCxn id="6" idx="6"/>
          </p:cNvCxnSpPr>
          <p:nvPr/>
        </p:nvCxnSpPr>
        <p:spPr>
          <a:xfrm rot="10800000" flipV="1">
            <a:off x="6482367" y="1701383"/>
            <a:ext cx="662383" cy="694087"/>
          </a:xfrm>
          <a:prstGeom prst="bentConnector3">
            <a:avLst>
              <a:gd name="adj1" fmla="val 20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50E760A0-E88B-4D3D-9003-BB2C567223C3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rot="10800000">
            <a:off x="4935355" y="1915733"/>
            <a:ext cx="774279" cy="4797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6143FE-2467-452E-80C3-F35400408E86}"/>
              </a:ext>
            </a:extLst>
          </p:cNvPr>
          <p:cNvSpPr txBox="1"/>
          <p:nvPr/>
        </p:nvSpPr>
        <p:spPr>
          <a:xfrm>
            <a:off x="6860146" y="281258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3C82E3B-D744-4E20-98D8-FAA484E03707}"/>
              </a:ext>
            </a:extLst>
          </p:cNvPr>
          <p:cNvCxnSpPr>
            <a:stCxn id="21" idx="2"/>
            <a:endCxn id="17" idx="1"/>
          </p:cNvCxnSpPr>
          <p:nvPr/>
        </p:nvCxnSpPr>
        <p:spPr>
          <a:xfrm flipH="1">
            <a:off x="9403723" y="2668672"/>
            <a:ext cx="1268" cy="428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7A13188-B998-462E-AB32-9E53AFEA4F1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621252" y="6248463"/>
            <a:ext cx="499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7A16B00-D97D-4B80-841A-DEA92AA31CF1}"/>
              </a:ext>
            </a:extLst>
          </p:cNvPr>
          <p:cNvCxnSpPr>
            <a:stCxn id="17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64DF8C5-4910-4E9D-8B1B-71F758072E5F}"/>
              </a:ext>
            </a:extLst>
          </p:cNvPr>
          <p:cNvSpPr txBox="1"/>
          <p:nvPr/>
        </p:nvSpPr>
        <p:spPr>
          <a:xfrm>
            <a:off x="2245869" y="1745932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Desktop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F7E0846-359E-4E3D-A29A-2CCA458EEABC}"/>
              </a:ext>
            </a:extLst>
          </p:cNvPr>
          <p:cNvSpPr txBox="1"/>
          <p:nvPr/>
        </p:nvSpPr>
        <p:spPr>
          <a:xfrm>
            <a:off x="2422378" y="5072670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Web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94AA50F-D7B2-4151-8679-0B2F6F21BC4A}"/>
              </a:ext>
            </a:extLst>
          </p:cNvPr>
          <p:cNvSpPr txBox="1"/>
          <p:nvPr/>
        </p:nvSpPr>
        <p:spPr>
          <a:xfrm>
            <a:off x="244699" y="3685566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5A48754-6BF0-49D8-9F08-0D4A8B2A073E}"/>
              </a:ext>
            </a:extLst>
          </p:cNvPr>
          <p:cNvCxnSpPr>
            <a:cxnSpLocks/>
            <a:stCxn id="6" idx="4"/>
            <a:endCxn id="41" idx="3"/>
          </p:cNvCxnSpPr>
          <p:nvPr/>
        </p:nvCxnSpPr>
        <p:spPr>
          <a:xfrm rot="5400000">
            <a:off x="4333917" y="3496438"/>
            <a:ext cx="2476684" cy="10474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6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D8909AFF-E73F-4FEC-ACD4-DA98FB91D173}"/>
              </a:ext>
            </a:extLst>
          </p:cNvPr>
          <p:cNvSpPr/>
          <p:nvPr/>
        </p:nvSpPr>
        <p:spPr>
          <a:xfrm>
            <a:off x="244700" y="3632102"/>
            <a:ext cx="5172902" cy="2835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36CA4C64-D000-4BD7-A9FF-627C25D05918}"/>
              </a:ext>
            </a:extLst>
          </p:cNvPr>
          <p:cNvSpPr/>
          <p:nvPr/>
        </p:nvSpPr>
        <p:spPr>
          <a:xfrm>
            <a:off x="526766" y="4099255"/>
            <a:ext cx="4697576" cy="2270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4CDA82-9E01-48FE-9AB4-53438AFAC033}"/>
              </a:ext>
            </a:extLst>
          </p:cNvPr>
          <p:cNvSpPr/>
          <p:nvPr/>
        </p:nvSpPr>
        <p:spPr>
          <a:xfrm>
            <a:off x="244699" y="206063"/>
            <a:ext cx="5172903" cy="3140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E862AE-812C-42BE-A894-3C423C6ABA8A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7931F14-75E4-4F31-B816-E41E87C500E1}"/>
              </a:ext>
            </a:extLst>
          </p:cNvPr>
          <p:cNvSpPr/>
          <p:nvPr/>
        </p:nvSpPr>
        <p:spPr>
          <a:xfrm>
            <a:off x="5470122" y="5843647"/>
            <a:ext cx="1270715" cy="772733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DC3BCF-A514-4667-8296-DE6B2C552167}"/>
              </a:ext>
            </a:extLst>
          </p:cNvPr>
          <p:cNvSpPr/>
          <p:nvPr/>
        </p:nvSpPr>
        <p:spPr>
          <a:xfrm>
            <a:off x="528033" y="734096"/>
            <a:ext cx="4696309" cy="2412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274417-5573-4E46-B16B-A11FACD0EB26}"/>
              </a:ext>
            </a:extLst>
          </p:cNvPr>
          <p:cNvSpPr txBox="1"/>
          <p:nvPr/>
        </p:nvSpPr>
        <p:spPr>
          <a:xfrm>
            <a:off x="244699" y="285413"/>
            <a:ext cx="20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949F93-5314-4597-AF94-8EAB2481CB15}"/>
              </a:ext>
            </a:extLst>
          </p:cNvPr>
          <p:cNvSpPr txBox="1"/>
          <p:nvPr/>
        </p:nvSpPr>
        <p:spPr>
          <a:xfrm>
            <a:off x="847296" y="675537"/>
            <a:ext cx="9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Desktop</a:t>
            </a:r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97632C8A-7399-4598-B947-D5326BD0EC95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33DF52-F6C8-4E15-8108-AA2E502C1B9F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8636BB-0194-4D4B-AC56-215245C3D578}"/>
              </a:ext>
            </a:extLst>
          </p:cNvPr>
          <p:cNvSpPr txBox="1"/>
          <p:nvPr/>
        </p:nvSpPr>
        <p:spPr>
          <a:xfrm>
            <a:off x="5705481" y="6045347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A5D9024-7DCE-4709-82C8-E9D785B6ACB2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5E201C-3F7A-49C1-9890-1A509EF89620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6A007D-0603-48B9-AFC1-73D7102CA7E8}"/>
              </a:ext>
            </a:extLst>
          </p:cNvPr>
          <p:cNvSpPr txBox="1"/>
          <p:nvPr/>
        </p:nvSpPr>
        <p:spPr>
          <a:xfrm>
            <a:off x="8667045" y="729940"/>
            <a:ext cx="14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1C1505-47CF-4AED-A852-7F99097F2362}"/>
              </a:ext>
            </a:extLst>
          </p:cNvPr>
          <p:cNvSpPr txBox="1"/>
          <p:nvPr/>
        </p:nvSpPr>
        <p:spPr>
          <a:xfrm>
            <a:off x="7777827" y="4282362"/>
            <a:ext cx="32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6143FE-2467-452E-80C3-F35400408E86}"/>
              </a:ext>
            </a:extLst>
          </p:cNvPr>
          <p:cNvSpPr txBox="1"/>
          <p:nvPr/>
        </p:nvSpPr>
        <p:spPr>
          <a:xfrm>
            <a:off x="6860146" y="281258"/>
            <a:ext cx="141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7A13188-B998-462E-AB32-9E53AFEA4F1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644245" y="6230014"/>
            <a:ext cx="499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7A16B00-D97D-4B80-841A-DEA92AA31CF1}"/>
              </a:ext>
            </a:extLst>
          </p:cNvPr>
          <p:cNvCxnSpPr>
            <a:stCxn id="17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68F06B3-22A9-49E0-A746-0237A07D228E}"/>
              </a:ext>
            </a:extLst>
          </p:cNvPr>
          <p:cNvSpPr/>
          <p:nvPr/>
        </p:nvSpPr>
        <p:spPr>
          <a:xfrm>
            <a:off x="719904" y="1147975"/>
            <a:ext cx="4185634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EAECDC4-0F37-4F40-9CFE-D6C3A600A814}"/>
              </a:ext>
            </a:extLst>
          </p:cNvPr>
          <p:cNvSpPr/>
          <p:nvPr/>
        </p:nvSpPr>
        <p:spPr>
          <a:xfrm>
            <a:off x="747851" y="2439128"/>
            <a:ext cx="4185634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2F2D0A3-6994-4F59-BE44-C5EADCDC4F04}"/>
              </a:ext>
            </a:extLst>
          </p:cNvPr>
          <p:cNvSpPr/>
          <p:nvPr/>
        </p:nvSpPr>
        <p:spPr>
          <a:xfrm>
            <a:off x="721403" y="1635906"/>
            <a:ext cx="1056068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1384776-F012-475B-B693-9BB669F6FC8C}"/>
              </a:ext>
            </a:extLst>
          </p:cNvPr>
          <p:cNvSpPr/>
          <p:nvPr/>
        </p:nvSpPr>
        <p:spPr>
          <a:xfrm>
            <a:off x="2931854" y="1655134"/>
            <a:ext cx="1979054" cy="659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C7AB82-4A06-4052-BF8A-94B84BE148D3}"/>
              </a:ext>
            </a:extLst>
          </p:cNvPr>
          <p:cNvSpPr txBox="1"/>
          <p:nvPr/>
        </p:nvSpPr>
        <p:spPr>
          <a:xfrm>
            <a:off x="774875" y="1197050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80A6EE-B8FF-4DFF-A972-41FC30A7C627}"/>
              </a:ext>
            </a:extLst>
          </p:cNvPr>
          <p:cNvSpPr txBox="1"/>
          <p:nvPr/>
        </p:nvSpPr>
        <p:spPr>
          <a:xfrm>
            <a:off x="760916" y="1657243"/>
            <a:ext cx="99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Controle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0E9E533-5EDE-4FA0-9A35-3131710D575C}"/>
              </a:ext>
            </a:extLst>
          </p:cNvPr>
          <p:cNvSpPr txBox="1"/>
          <p:nvPr/>
        </p:nvSpPr>
        <p:spPr>
          <a:xfrm>
            <a:off x="3141977" y="1653648"/>
            <a:ext cx="155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</a:t>
            </a:r>
          </a:p>
          <a:p>
            <a:r>
              <a:rPr lang="pt-BR" dirty="0"/>
              <a:t>De Transporte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35FDD8C-7302-4A28-BB0B-CDA366B1BA4D}"/>
              </a:ext>
            </a:extLst>
          </p:cNvPr>
          <p:cNvSpPr txBox="1"/>
          <p:nvPr/>
        </p:nvSpPr>
        <p:spPr>
          <a:xfrm>
            <a:off x="787364" y="246983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1BB81B5-D360-4143-BF5F-FC35383A0B90}"/>
              </a:ext>
            </a:extLst>
          </p:cNvPr>
          <p:cNvSpPr/>
          <p:nvPr/>
        </p:nvSpPr>
        <p:spPr>
          <a:xfrm>
            <a:off x="7310904" y="1272002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5DBF2A3-3857-47BE-B564-E01AF3A116E6}"/>
              </a:ext>
            </a:extLst>
          </p:cNvPr>
          <p:cNvSpPr/>
          <p:nvPr/>
        </p:nvSpPr>
        <p:spPr>
          <a:xfrm>
            <a:off x="7310904" y="2004887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15FB763-8226-4DBE-8B3E-08E530FEC801}"/>
              </a:ext>
            </a:extLst>
          </p:cNvPr>
          <p:cNvSpPr/>
          <p:nvPr/>
        </p:nvSpPr>
        <p:spPr>
          <a:xfrm>
            <a:off x="9523030" y="1268718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94A7B46-E553-4428-87C5-99059C29AD2F}"/>
              </a:ext>
            </a:extLst>
          </p:cNvPr>
          <p:cNvSpPr txBox="1"/>
          <p:nvPr/>
        </p:nvSpPr>
        <p:spPr>
          <a:xfrm>
            <a:off x="7569860" y="1308902"/>
            <a:ext cx="15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 REST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124EC4A-700B-4467-A700-D1B05D5D5BD9}"/>
              </a:ext>
            </a:extLst>
          </p:cNvPr>
          <p:cNvSpPr txBox="1"/>
          <p:nvPr/>
        </p:nvSpPr>
        <p:spPr>
          <a:xfrm>
            <a:off x="9763826" y="130890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8D9DB9-FF23-40AE-8581-1EC5D7B5ED85}"/>
              </a:ext>
            </a:extLst>
          </p:cNvPr>
          <p:cNvSpPr txBox="1"/>
          <p:nvPr/>
        </p:nvSpPr>
        <p:spPr>
          <a:xfrm>
            <a:off x="7591325" y="2027747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4D82F2E-A0BE-4F06-93AF-584C94F7D321}"/>
              </a:ext>
            </a:extLst>
          </p:cNvPr>
          <p:cNvSpPr/>
          <p:nvPr/>
        </p:nvSpPr>
        <p:spPr>
          <a:xfrm>
            <a:off x="7310904" y="5562396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E96459C-8BC3-45D6-A161-F152927D1A04}"/>
              </a:ext>
            </a:extLst>
          </p:cNvPr>
          <p:cNvSpPr/>
          <p:nvPr/>
        </p:nvSpPr>
        <p:spPr>
          <a:xfrm>
            <a:off x="7310904" y="4815564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EB829AD-6E47-4A21-85D8-2A3C40058E73}"/>
              </a:ext>
            </a:extLst>
          </p:cNvPr>
          <p:cNvSpPr/>
          <p:nvPr/>
        </p:nvSpPr>
        <p:spPr>
          <a:xfrm>
            <a:off x="9523030" y="5566423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9AB94F9-98D9-4FDE-BBA0-62B16A768AAB}"/>
              </a:ext>
            </a:extLst>
          </p:cNvPr>
          <p:cNvSpPr txBox="1"/>
          <p:nvPr/>
        </p:nvSpPr>
        <p:spPr>
          <a:xfrm>
            <a:off x="7617469" y="4843365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35F9FC4-567A-4C6F-9A6D-0991D9502F3E}"/>
              </a:ext>
            </a:extLst>
          </p:cNvPr>
          <p:cNvSpPr txBox="1"/>
          <p:nvPr/>
        </p:nvSpPr>
        <p:spPr>
          <a:xfrm>
            <a:off x="9763826" y="557862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A720BAA-CB32-4D5F-99C6-3AB0743B7F1C}"/>
              </a:ext>
            </a:extLst>
          </p:cNvPr>
          <p:cNvSpPr txBox="1"/>
          <p:nvPr/>
        </p:nvSpPr>
        <p:spPr>
          <a:xfrm>
            <a:off x="7334913" y="5590917"/>
            <a:ext cx="204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de sensor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1A261A5B-D7DD-4C61-9922-B94A8353C762}"/>
              </a:ext>
            </a:extLst>
          </p:cNvPr>
          <p:cNvGrpSpPr/>
          <p:nvPr/>
        </p:nvGrpSpPr>
        <p:grpSpPr>
          <a:xfrm>
            <a:off x="5728841" y="1606193"/>
            <a:ext cx="772733" cy="772733"/>
            <a:chOff x="5709633" y="2009104"/>
            <a:chExt cx="772733" cy="772733"/>
          </a:xfrm>
          <a:solidFill>
            <a:schemeClr val="bg2">
              <a:lumMod val="75000"/>
            </a:schemeClr>
          </a:solidFill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658272D-4965-4946-9E23-080D2AC950F3}"/>
                </a:ext>
              </a:extLst>
            </p:cNvPr>
            <p:cNvSpPr/>
            <p:nvPr/>
          </p:nvSpPr>
          <p:spPr>
            <a:xfrm>
              <a:off x="5709633" y="2009104"/>
              <a:ext cx="772733" cy="7727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4F5FEDEE-CC63-47E1-ABAE-769461341152}"/>
                </a:ext>
              </a:extLst>
            </p:cNvPr>
            <p:cNvCxnSpPr>
              <a:stCxn id="76" idx="7"/>
              <a:endCxn id="76" idx="3"/>
            </p:cNvCxnSpPr>
            <p:nvPr/>
          </p:nvCxnSpPr>
          <p:spPr>
            <a:xfrm flipH="1"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20DEBD8-1E6C-41FC-A94A-5585CDEDCA1A}"/>
                </a:ext>
              </a:extLst>
            </p:cNvPr>
            <p:cNvCxnSpPr>
              <a:stCxn id="76" idx="1"/>
              <a:endCxn id="76" idx="5"/>
            </p:cNvCxnSpPr>
            <p:nvPr/>
          </p:nvCxnSpPr>
          <p:spPr>
            <a:xfrm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FBE7EC5-6CB1-460A-864C-1103FBE6CAF9}"/>
              </a:ext>
            </a:extLst>
          </p:cNvPr>
          <p:cNvSpPr txBox="1"/>
          <p:nvPr/>
        </p:nvSpPr>
        <p:spPr>
          <a:xfrm>
            <a:off x="5596235" y="1268718"/>
            <a:ext cx="10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5376CCD0-C76C-4813-B070-11BF88E6AE9D}"/>
              </a:ext>
            </a:extLst>
          </p:cNvPr>
          <p:cNvSpPr/>
          <p:nvPr/>
        </p:nvSpPr>
        <p:spPr>
          <a:xfrm>
            <a:off x="817216" y="5711672"/>
            <a:ext cx="1188061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70A06CF0-466F-4D0C-BFB9-410877EDE6B4}"/>
              </a:ext>
            </a:extLst>
          </p:cNvPr>
          <p:cNvSpPr txBox="1"/>
          <p:nvPr/>
        </p:nvSpPr>
        <p:spPr>
          <a:xfrm>
            <a:off x="816004" y="4088972"/>
            <a:ext cx="61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Web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0229AC9-28A8-4E62-BB43-71BD9EC9A9F0}"/>
              </a:ext>
            </a:extLst>
          </p:cNvPr>
          <p:cNvSpPr txBox="1"/>
          <p:nvPr/>
        </p:nvSpPr>
        <p:spPr>
          <a:xfrm>
            <a:off x="369765" y="3703770"/>
            <a:ext cx="20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0455A35-2547-401B-A086-4DD9125AB610}"/>
              </a:ext>
            </a:extLst>
          </p:cNvPr>
          <p:cNvSpPr txBox="1"/>
          <p:nvPr/>
        </p:nvSpPr>
        <p:spPr>
          <a:xfrm>
            <a:off x="969458" y="574019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72149FF-6B80-4B41-A491-9D410DC44948}"/>
              </a:ext>
            </a:extLst>
          </p:cNvPr>
          <p:cNvGrpSpPr/>
          <p:nvPr/>
        </p:nvGrpSpPr>
        <p:grpSpPr>
          <a:xfrm>
            <a:off x="3702312" y="4338469"/>
            <a:ext cx="1227624" cy="426375"/>
            <a:chOff x="2181180" y="4338470"/>
            <a:chExt cx="1227624" cy="426375"/>
          </a:xfrm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FDE5ADC-A04F-43BC-AFB5-20FCFAAFECF1}"/>
                </a:ext>
              </a:extLst>
            </p:cNvPr>
            <p:cNvSpPr/>
            <p:nvPr/>
          </p:nvSpPr>
          <p:spPr>
            <a:xfrm>
              <a:off x="2220743" y="4338470"/>
              <a:ext cx="1188061" cy="426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A0FDEC35-D844-4CAB-B0DF-F39683819062}"/>
                </a:ext>
              </a:extLst>
            </p:cNvPr>
            <p:cNvSpPr txBox="1"/>
            <p:nvPr/>
          </p:nvSpPr>
          <p:spPr>
            <a:xfrm>
              <a:off x="2181180" y="4353626"/>
              <a:ext cx="862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Serviço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728F1FC-2D60-4E87-8D64-C86FD4B6891A}"/>
              </a:ext>
            </a:extLst>
          </p:cNvPr>
          <p:cNvGrpSpPr/>
          <p:nvPr/>
        </p:nvGrpSpPr>
        <p:grpSpPr>
          <a:xfrm>
            <a:off x="2144818" y="5133755"/>
            <a:ext cx="1581281" cy="426375"/>
            <a:chOff x="3494025" y="5133754"/>
            <a:chExt cx="1188061" cy="426375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6A54B7C0-989B-4194-9954-D7A00761C370}"/>
                </a:ext>
              </a:extLst>
            </p:cNvPr>
            <p:cNvSpPr/>
            <p:nvPr/>
          </p:nvSpPr>
          <p:spPr>
            <a:xfrm>
              <a:off x="3494025" y="5133754"/>
              <a:ext cx="1188061" cy="426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06B33989-44DD-4D9A-A5C9-B22CBD3F0B8A}"/>
                </a:ext>
              </a:extLst>
            </p:cNvPr>
            <p:cNvSpPr txBox="1"/>
            <p:nvPr/>
          </p:nvSpPr>
          <p:spPr>
            <a:xfrm>
              <a:off x="3498208" y="5148715"/>
              <a:ext cx="105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Componente</a:t>
              </a:r>
            </a:p>
          </p:txBody>
        </p:sp>
      </p:grp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AAF0FF4-D760-4E7B-8701-D8BD1E64149B}"/>
              </a:ext>
            </a:extLst>
          </p:cNvPr>
          <p:cNvCxnSpPr>
            <a:cxnSpLocks/>
            <a:stCxn id="76" idx="4"/>
            <a:endCxn id="82" idx="3"/>
          </p:cNvCxnSpPr>
          <p:nvPr/>
        </p:nvCxnSpPr>
        <p:spPr>
          <a:xfrm rot="5400000">
            <a:off x="4436207" y="2872655"/>
            <a:ext cx="2172731" cy="1185272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3777CE73-497C-480D-90F0-18BEA61E914B}"/>
              </a:ext>
            </a:extLst>
          </p:cNvPr>
          <p:cNvCxnSpPr>
            <a:cxnSpLocks/>
            <a:stCxn id="76" idx="2"/>
            <a:endCxn id="32" idx="3"/>
          </p:cNvCxnSpPr>
          <p:nvPr/>
        </p:nvCxnSpPr>
        <p:spPr>
          <a:xfrm flipH="1" flipV="1">
            <a:off x="4910908" y="1984918"/>
            <a:ext cx="817933" cy="76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8B1506F1-39C0-49B3-9E37-3D9D0A8B990F}"/>
              </a:ext>
            </a:extLst>
          </p:cNvPr>
          <p:cNvCxnSpPr>
            <a:cxnSpLocks/>
            <a:stCxn id="47" idx="1"/>
            <a:endCxn id="76" idx="6"/>
          </p:cNvCxnSpPr>
          <p:nvPr/>
        </p:nvCxnSpPr>
        <p:spPr>
          <a:xfrm rot="10800000" flipV="1">
            <a:off x="6501574" y="1485190"/>
            <a:ext cx="809330" cy="507370"/>
          </a:xfrm>
          <a:prstGeom prst="bentConnector3">
            <a:avLst>
              <a:gd name="adj1" fmla="val 42154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15434B7D-189E-4996-BE05-8AD9C3C330E7}"/>
              </a:ext>
            </a:extLst>
          </p:cNvPr>
          <p:cNvCxnSpPr>
            <a:cxnSpLocks/>
          </p:cNvCxnSpPr>
          <p:nvPr/>
        </p:nvCxnSpPr>
        <p:spPr>
          <a:xfrm flipH="1">
            <a:off x="9380727" y="2664670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522D095-2E71-4FD7-8CF1-77A0ECDB477E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815931D9-B37A-4080-BF11-FD3A1A46C433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C95118-4F77-4607-8A52-272F041FB7C4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8C7182-2FB2-4EBB-8C3A-81789598E486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3CAE8E1-91B0-43A5-8ABC-7447602B7E2B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E1797A8-19C6-4897-9706-A73EFF358A26}"/>
              </a:ext>
            </a:extLst>
          </p:cNvPr>
          <p:cNvSpPr txBox="1"/>
          <p:nvPr/>
        </p:nvSpPr>
        <p:spPr>
          <a:xfrm>
            <a:off x="8667045" y="729940"/>
            <a:ext cx="14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A685BD-25BF-46C1-9963-1269F8367F34}"/>
              </a:ext>
            </a:extLst>
          </p:cNvPr>
          <p:cNvSpPr txBox="1"/>
          <p:nvPr/>
        </p:nvSpPr>
        <p:spPr>
          <a:xfrm>
            <a:off x="7777827" y="4282362"/>
            <a:ext cx="32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D06D99-30B9-4D34-8C4A-55B8CA387B74}"/>
              </a:ext>
            </a:extLst>
          </p:cNvPr>
          <p:cNvSpPr txBox="1"/>
          <p:nvPr/>
        </p:nvSpPr>
        <p:spPr>
          <a:xfrm>
            <a:off x="6860146" y="281258"/>
            <a:ext cx="396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 – Coletores Secundários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5DB8781-D190-4624-AB09-937C34333794}"/>
              </a:ext>
            </a:extLst>
          </p:cNvPr>
          <p:cNvCxnSpPr>
            <a:stCxn id="5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57FC03-2BD7-4B63-9007-0A79AB1CEC4C}"/>
              </a:ext>
            </a:extLst>
          </p:cNvPr>
          <p:cNvSpPr/>
          <p:nvPr/>
        </p:nvSpPr>
        <p:spPr>
          <a:xfrm>
            <a:off x="7310904" y="1272002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1FE63F-BCBB-4EE1-873A-567D876C966B}"/>
              </a:ext>
            </a:extLst>
          </p:cNvPr>
          <p:cNvSpPr/>
          <p:nvPr/>
        </p:nvSpPr>
        <p:spPr>
          <a:xfrm>
            <a:off x="7310904" y="2004887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0AFD51-E75C-4EA7-8442-DBE374E32200}"/>
              </a:ext>
            </a:extLst>
          </p:cNvPr>
          <p:cNvSpPr/>
          <p:nvPr/>
        </p:nvSpPr>
        <p:spPr>
          <a:xfrm>
            <a:off x="9523030" y="1268718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E0F236-E4C4-4F86-83AD-B86C0B679494}"/>
              </a:ext>
            </a:extLst>
          </p:cNvPr>
          <p:cNvSpPr txBox="1"/>
          <p:nvPr/>
        </p:nvSpPr>
        <p:spPr>
          <a:xfrm>
            <a:off x="7569860" y="1308902"/>
            <a:ext cx="15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 REST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C7DD5B-2113-4A9C-A192-71A6968E3FEE}"/>
              </a:ext>
            </a:extLst>
          </p:cNvPr>
          <p:cNvSpPr txBox="1"/>
          <p:nvPr/>
        </p:nvSpPr>
        <p:spPr>
          <a:xfrm>
            <a:off x="9763826" y="130890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FA3CB9-2FC8-4DA2-8F3E-5B4F61009811}"/>
              </a:ext>
            </a:extLst>
          </p:cNvPr>
          <p:cNvSpPr txBox="1"/>
          <p:nvPr/>
        </p:nvSpPr>
        <p:spPr>
          <a:xfrm>
            <a:off x="7591325" y="2027747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65EB522-1504-425D-9131-95259D485191}"/>
              </a:ext>
            </a:extLst>
          </p:cNvPr>
          <p:cNvSpPr/>
          <p:nvPr/>
        </p:nvSpPr>
        <p:spPr>
          <a:xfrm>
            <a:off x="7310904" y="5562396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BC659E7-964F-456E-9742-7D47C5477D3B}"/>
              </a:ext>
            </a:extLst>
          </p:cNvPr>
          <p:cNvSpPr/>
          <p:nvPr/>
        </p:nvSpPr>
        <p:spPr>
          <a:xfrm>
            <a:off x="7310904" y="4815564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234D77-0EDF-4C3A-9B19-DB3814967E4B}"/>
              </a:ext>
            </a:extLst>
          </p:cNvPr>
          <p:cNvSpPr/>
          <p:nvPr/>
        </p:nvSpPr>
        <p:spPr>
          <a:xfrm>
            <a:off x="9523030" y="5566423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55146B-7DFD-4A71-8500-22D74E4A89C1}"/>
              </a:ext>
            </a:extLst>
          </p:cNvPr>
          <p:cNvSpPr txBox="1"/>
          <p:nvPr/>
        </p:nvSpPr>
        <p:spPr>
          <a:xfrm>
            <a:off x="7617469" y="4843365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E7C345-1586-4696-91B1-5A32DF600D65}"/>
              </a:ext>
            </a:extLst>
          </p:cNvPr>
          <p:cNvSpPr txBox="1"/>
          <p:nvPr/>
        </p:nvSpPr>
        <p:spPr>
          <a:xfrm>
            <a:off x="9763826" y="557862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F4383CD-FC1D-43AA-B6B0-BA843FB440BF}"/>
              </a:ext>
            </a:extLst>
          </p:cNvPr>
          <p:cNvSpPr txBox="1"/>
          <p:nvPr/>
        </p:nvSpPr>
        <p:spPr>
          <a:xfrm>
            <a:off x="7334913" y="5590917"/>
            <a:ext cx="204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de sensor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192F2AE-D82A-45AF-ABC2-72ACE935623A}"/>
              </a:ext>
            </a:extLst>
          </p:cNvPr>
          <p:cNvCxnSpPr>
            <a:cxnSpLocks/>
          </p:cNvCxnSpPr>
          <p:nvPr/>
        </p:nvCxnSpPr>
        <p:spPr>
          <a:xfrm flipH="1">
            <a:off x="9380727" y="2664670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A4DE01B2-803D-4512-A993-8381830C380C}"/>
              </a:ext>
            </a:extLst>
          </p:cNvPr>
          <p:cNvSpPr/>
          <p:nvPr/>
        </p:nvSpPr>
        <p:spPr>
          <a:xfrm>
            <a:off x="218046" y="2187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luxograma: Disco Magnético 48">
            <a:extLst>
              <a:ext uri="{FF2B5EF4-FFF2-40B4-BE49-F238E27FC236}">
                <a16:creationId xmlns:a16="http://schemas.microsoft.com/office/drawing/2014/main" id="{68FA707E-6E61-4535-A22D-5A72679014FD}"/>
              </a:ext>
            </a:extLst>
          </p:cNvPr>
          <p:cNvSpPr/>
          <p:nvPr/>
        </p:nvSpPr>
        <p:spPr>
          <a:xfrm>
            <a:off x="1904738" y="31100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6088E08-2BDB-4C41-B2B1-7A90EC6599EA}"/>
              </a:ext>
            </a:extLst>
          </p:cNvPr>
          <p:cNvSpPr txBox="1"/>
          <p:nvPr/>
        </p:nvSpPr>
        <p:spPr>
          <a:xfrm>
            <a:off x="2138983" y="3358922"/>
            <a:ext cx="124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682B36B1-F222-4666-8534-16E9D5AA50A9}"/>
              </a:ext>
            </a:extLst>
          </p:cNvPr>
          <p:cNvSpPr/>
          <p:nvPr/>
        </p:nvSpPr>
        <p:spPr>
          <a:xfrm>
            <a:off x="502649" y="7467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619E67-98DA-4CBA-B941-BFC875051089}"/>
              </a:ext>
            </a:extLst>
          </p:cNvPr>
          <p:cNvSpPr/>
          <p:nvPr/>
        </p:nvSpPr>
        <p:spPr>
          <a:xfrm>
            <a:off x="502649" y="41955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50E1521-D417-4071-B342-DE4EBBE9BE84}"/>
              </a:ext>
            </a:extLst>
          </p:cNvPr>
          <p:cNvSpPr txBox="1"/>
          <p:nvPr/>
        </p:nvSpPr>
        <p:spPr>
          <a:xfrm>
            <a:off x="2024945" y="742640"/>
            <a:ext cx="14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7417E6-B627-4C7B-A2C3-BBDB22CC46B2}"/>
              </a:ext>
            </a:extLst>
          </p:cNvPr>
          <p:cNvSpPr txBox="1"/>
          <p:nvPr/>
        </p:nvSpPr>
        <p:spPr>
          <a:xfrm>
            <a:off x="1135727" y="4295062"/>
            <a:ext cx="32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A54E6D6-036C-436C-9123-75A021BA8E26}"/>
              </a:ext>
            </a:extLst>
          </p:cNvPr>
          <p:cNvSpPr txBox="1"/>
          <p:nvPr/>
        </p:nvSpPr>
        <p:spPr>
          <a:xfrm>
            <a:off x="218045" y="293958"/>
            <a:ext cx="328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 – Coletor Primário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29984C8-A849-4F73-88B7-890011675271}"/>
              </a:ext>
            </a:extLst>
          </p:cNvPr>
          <p:cNvCxnSpPr>
            <a:stCxn id="49" idx="3"/>
          </p:cNvCxnSpPr>
          <p:nvPr/>
        </p:nvCxnSpPr>
        <p:spPr>
          <a:xfrm flipH="1">
            <a:off x="2761621" y="37668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F640FCA0-8D46-477A-8C87-3725D493E38E}"/>
              </a:ext>
            </a:extLst>
          </p:cNvPr>
          <p:cNvSpPr/>
          <p:nvPr/>
        </p:nvSpPr>
        <p:spPr>
          <a:xfrm>
            <a:off x="668804" y="1284702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A9C70AC-82BA-42A8-AD12-66AABB5D98E3}"/>
              </a:ext>
            </a:extLst>
          </p:cNvPr>
          <p:cNvSpPr/>
          <p:nvPr/>
        </p:nvSpPr>
        <p:spPr>
          <a:xfrm>
            <a:off x="668804" y="2017587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016EA998-AD99-43B4-A9DD-0C5A32D123B5}"/>
              </a:ext>
            </a:extLst>
          </p:cNvPr>
          <p:cNvSpPr/>
          <p:nvPr/>
        </p:nvSpPr>
        <p:spPr>
          <a:xfrm>
            <a:off x="2880930" y="1281418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E31373B-4DDB-4DBC-8639-29AB9A56E8D9}"/>
              </a:ext>
            </a:extLst>
          </p:cNvPr>
          <p:cNvSpPr txBox="1"/>
          <p:nvPr/>
        </p:nvSpPr>
        <p:spPr>
          <a:xfrm>
            <a:off x="927760" y="1321602"/>
            <a:ext cx="15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 REST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A303CC0-2AFC-4ADC-A952-41F44CB25FF1}"/>
              </a:ext>
            </a:extLst>
          </p:cNvPr>
          <p:cNvSpPr txBox="1"/>
          <p:nvPr/>
        </p:nvSpPr>
        <p:spPr>
          <a:xfrm>
            <a:off x="3121726" y="132160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C14C231-CD16-4EBD-B390-2EE5CDC50867}"/>
              </a:ext>
            </a:extLst>
          </p:cNvPr>
          <p:cNvSpPr txBox="1"/>
          <p:nvPr/>
        </p:nvSpPr>
        <p:spPr>
          <a:xfrm>
            <a:off x="949225" y="2040447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5A6E7BBD-4800-4E0F-8D4B-727C53966689}"/>
              </a:ext>
            </a:extLst>
          </p:cNvPr>
          <p:cNvSpPr/>
          <p:nvPr/>
        </p:nvSpPr>
        <p:spPr>
          <a:xfrm>
            <a:off x="668804" y="5575096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DC83FC0-DD22-46F9-863C-60C4FCB6EFBD}"/>
              </a:ext>
            </a:extLst>
          </p:cNvPr>
          <p:cNvSpPr/>
          <p:nvPr/>
        </p:nvSpPr>
        <p:spPr>
          <a:xfrm>
            <a:off x="668804" y="4828264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38FDEE2-2DCD-4B90-B601-F0847CDAC3D5}"/>
              </a:ext>
            </a:extLst>
          </p:cNvPr>
          <p:cNvSpPr/>
          <p:nvPr/>
        </p:nvSpPr>
        <p:spPr>
          <a:xfrm>
            <a:off x="2880930" y="5579123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6DF8EC8-D9BA-4E36-AAAF-7448621AE6A2}"/>
              </a:ext>
            </a:extLst>
          </p:cNvPr>
          <p:cNvSpPr txBox="1"/>
          <p:nvPr/>
        </p:nvSpPr>
        <p:spPr>
          <a:xfrm>
            <a:off x="975369" y="4856065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2AC51B0-D128-4CF5-AB39-545C9A158DC9}"/>
              </a:ext>
            </a:extLst>
          </p:cNvPr>
          <p:cNvSpPr txBox="1"/>
          <p:nvPr/>
        </p:nvSpPr>
        <p:spPr>
          <a:xfrm>
            <a:off x="3121726" y="559132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425CE13-332E-4857-A0C4-23EA608C43CB}"/>
              </a:ext>
            </a:extLst>
          </p:cNvPr>
          <p:cNvSpPr txBox="1"/>
          <p:nvPr/>
        </p:nvSpPr>
        <p:spPr>
          <a:xfrm>
            <a:off x="692813" y="5603617"/>
            <a:ext cx="204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de sensor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1243C10D-35D7-4FBF-995C-BD8F80D50198}"/>
              </a:ext>
            </a:extLst>
          </p:cNvPr>
          <p:cNvCxnSpPr>
            <a:cxnSpLocks/>
          </p:cNvCxnSpPr>
          <p:nvPr/>
        </p:nvCxnSpPr>
        <p:spPr>
          <a:xfrm flipH="1">
            <a:off x="2738627" y="2677370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69">
            <a:extLst>
              <a:ext uri="{FF2B5EF4-FFF2-40B4-BE49-F238E27FC236}">
                <a16:creationId xmlns:a16="http://schemas.microsoft.com/office/drawing/2014/main" id="{4106261D-4DE6-44AC-A6C4-E5320A6E377E}"/>
              </a:ext>
            </a:extLst>
          </p:cNvPr>
          <p:cNvCxnSpPr>
            <a:cxnSpLocks/>
            <a:stCxn id="5" idx="2"/>
            <a:endCxn id="58" idx="3"/>
          </p:cNvCxnSpPr>
          <p:nvPr/>
        </p:nvCxnSpPr>
        <p:spPr>
          <a:xfrm rot="10800000">
            <a:off x="4854438" y="2230776"/>
            <a:ext cx="3692400" cy="1195005"/>
          </a:xfrm>
          <a:prstGeom prst="bentConnector3">
            <a:avLst>
              <a:gd name="adj1" fmla="val 6722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18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C2B580F7FFCE47BD5FA0ECB31517C8" ma:contentTypeVersion="7" ma:contentTypeDescription="Crie um novo documento." ma:contentTypeScope="" ma:versionID="7b1c288a35c83e18f807e0122de0069e">
  <xsd:schema xmlns:xsd="http://www.w3.org/2001/XMLSchema" xmlns:xs="http://www.w3.org/2001/XMLSchema" xmlns:p="http://schemas.microsoft.com/office/2006/metadata/properties" xmlns:ns2="22494808-1a8c-41a9-b4d1-0c6e7965d4fe" targetNamespace="http://schemas.microsoft.com/office/2006/metadata/properties" ma:root="true" ma:fieldsID="1911b1acd542d3271f3cec90cc2bc618" ns2:_="">
    <xsd:import namespace="22494808-1a8c-41a9-b4d1-0c6e7965d4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4808-1a8c-41a9-b4d1-0c6e7965d4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CF7604-67AE-496B-9882-398B1995D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4808-1a8c-41a9-b4d1-0c6e7965d4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9EE04-2795-430E-A9CE-1235BC40B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3FF900-A5A5-4A63-9BC3-53FD70CD1A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102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Alef Santos</dc:creator>
  <cp:lastModifiedBy>Osmar</cp:lastModifiedBy>
  <cp:revision>23</cp:revision>
  <dcterms:created xsi:type="dcterms:W3CDTF">2020-05-13T21:12:38Z</dcterms:created>
  <dcterms:modified xsi:type="dcterms:W3CDTF">2020-11-27T00:59:38Z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0x01010087C2B580F7FFCE47BD5FA0ECB31517C8</vt:lpwstr>
  </property>
</Properties>
</file>