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77737E-BAB8-4D18-827F-BE107C70D4B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CIA Factbook Tableau plots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C25AD9-CBCE-460E-91B0-B500DECC97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12/22/19 3:41:12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rth Rate by Country" id="2" name="slide2">
            <a:extLst>
              <a:ext uri="{FF2B5EF4-FFF2-40B4-BE49-F238E27FC236}">
                <a16:creationId xmlns:a16="http://schemas.microsoft.com/office/drawing/2014/main" id="{C363D3A9-C1C3-41B9-AF1D-362FDC64E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47700"/>
            <a:ext cx="91630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 Rate by Country" id="3" name="slide3">
            <a:extLst>
              <a:ext uri="{FF2B5EF4-FFF2-40B4-BE49-F238E27FC236}">
                <a16:creationId xmlns:a16="http://schemas.microsoft.com/office/drawing/2014/main" id="{A0A00EF7-3900-49E2-B712-376F2FF86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647700"/>
            <a:ext cx="91630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rth/Death Rate Scatter" id="4" name="slide4">
            <a:extLst>
              <a:ext uri="{FF2B5EF4-FFF2-40B4-BE49-F238E27FC236}">
                <a16:creationId xmlns:a16="http://schemas.microsoft.com/office/drawing/2014/main" id="{C9F51A6F-F9C5-4C44-AE62-F4CB7DFA6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79" y="0"/>
            <a:ext cx="1610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by Country" id="5" name="slide5">
            <a:extLst>
              <a:ext uri="{FF2B5EF4-FFF2-40B4-BE49-F238E27FC236}">
                <a16:creationId xmlns:a16="http://schemas.microsoft.com/office/drawing/2014/main" id="{45F96575-E6A4-422C-A797-7B306F0557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442912"/>
            <a:ext cx="85248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vs Population Scatter" id="6" name="slide6">
            <a:extLst>
              <a:ext uri="{FF2B5EF4-FFF2-40B4-BE49-F238E27FC236}">
                <a16:creationId xmlns:a16="http://schemas.microsoft.com/office/drawing/2014/main" id="{2F07666B-8277-44E6-AA9E-C762C66FC1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59" y="0"/>
            <a:ext cx="1526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vs Population Scatter: Restricted Axes" id="7" name="slide7">
            <a:extLst>
              <a:ext uri="{FF2B5EF4-FFF2-40B4-BE49-F238E27FC236}">
                <a16:creationId xmlns:a16="http://schemas.microsoft.com/office/drawing/2014/main" id="{1EAD70F4-E2F7-4C89-8911-032674C347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01" y="0"/>
            <a:ext cx="151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2019-12-22T23:41:15Z</dcterms:created>
  <dcterms:modified xsi:type="dcterms:W3CDTF">2019-12-22T23:41:15Z</dcterms:modified>
</cp:coreProperties>
</file>