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E1D92-58D6-41D1-69D0-8EE5E4C14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EF080-CE6A-4AAF-60FF-83D729BF5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EB197-A8D7-308A-6DD2-A4D321F8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8BD46-2370-DA3E-4002-4FA5F4D2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E10F5-698B-85D8-A09E-6425A03F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6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5BAA9-52FB-9C38-A66B-8B533C28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862658-FB94-C068-CBF1-FCAD91DF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14F53-255B-B5D7-4EE8-EB140838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7734-5EE7-DBD2-7D92-E8F164F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8386F-9607-1A0F-C59E-A8D00562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51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143589-E040-ADD6-FB96-50F3C1038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1D5C8-8A7C-D18E-4AA9-EC636118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27990-BC7E-18CE-9E69-212259D0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E8E05-797C-45CB-61D9-2D8A2299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FFCFC-EE17-F954-3086-FDFB62D6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4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CC5BF-C010-5994-FEAA-A2BF787B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4EACE-BC2C-2A58-503B-A7DBEED0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3B5E8-1E29-321D-7FD6-2C1819EE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6600E-174E-B9AF-182A-FEC89AAE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31130-93C9-5E84-7719-4E73DC66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33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1472-3FB2-2AAE-84A6-ED123BD8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3FB758-B566-1331-ABE2-AAD5217B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40883-C8FF-9CEF-9089-75861272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B9EE9-9A51-BCEC-24EF-E80C4A08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2ABBC-BEB2-3517-ACD6-E73AB52B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2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674D-416B-3494-4792-D6B984F1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3A9BE-D29C-298F-4583-D65784CE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7BD911-2658-8D43-52D8-70637103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ED9152-6604-BA2D-2248-5FB77045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0ADF19-1F35-DF98-2F4A-23E69EF4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7EED8A-7DB0-4959-2653-3575B565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2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8464A-C9A9-BFFA-A6E1-739F1B7B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7DEC35-D87D-F695-F18C-514F41C0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862AF-6B6F-9EF1-43BF-96D8D4BC4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B542E7-B76A-B017-8BB3-F84A5138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76E61F-5C0B-E8E8-4F91-C1F2614BE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782C9A-C5F7-A4CA-5869-F75C984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5511A5-BE2A-F385-704E-00EE3A70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04F558-5565-FE9D-B839-CECDBC0D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62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B207A-7861-42A5-E959-F951718B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C6E1ED-C21F-B31C-AC85-A2DA11C6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C724C2-E4A6-4CB1-548D-A6D5633C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E06A4D-102E-90A2-CF1D-C96AAD2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7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355E01-3AC9-7506-A2A8-A8A07542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DD2B55-69EC-3F6C-77DB-ED12E60F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E5C90F-37ED-BD6A-EC6D-981678F2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51911-359F-19D6-8BF2-21D6E121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8C2D3-C58D-80D5-C23A-019F7506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2CF77-5FB9-588E-E0F6-7BC14204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D7D88F-3D1B-8388-1A37-E434A4A0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E188B-ABC9-0E78-849B-F93563D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FF096-36C6-5995-FD04-A231EDC1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93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535DD-713F-649D-6A05-C47189D5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B8E7B0-BBDD-F848-552E-4CCF3156B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85F09E-19A5-7C88-6F34-64B450EE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B2796-8727-B586-FB1E-01BE4015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F6A16-B3B4-F278-EF16-9B469987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68710-59CA-D1CE-9C72-9C26A7B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6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62415A-5AD0-D16B-8172-9812E436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5B2AE-70C0-A5C7-FE4D-9C78409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DC4E9-DF10-D9AF-7359-3C34E4083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41E5-70B0-450E-8914-595899A33D87}" type="datetimeFigureOut">
              <a:rPr lang="es-CO" smtClean="0"/>
              <a:t>24/08/2023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ACF80-4E62-721F-6C32-050616481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A3603-F53D-F112-88CA-FC62D0EC3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D73F-CA23-4C77-9F1B-EB55BC56F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8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1CEED-0912-423E-3640-6403F752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CliniSoft</a:t>
            </a:r>
            <a:r>
              <a:rPr lang="es-ES" b="1" dirty="0"/>
              <a:t> WS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7BB9CD-707E-9170-0ADB-6A145022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55" y="3408045"/>
            <a:ext cx="2657505" cy="15106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38CF15-91A1-3160-4302-40AEC985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98" y="3322320"/>
            <a:ext cx="1510665" cy="1510665"/>
          </a:xfrm>
          <a:prstGeom prst="rect">
            <a:avLst/>
          </a:prstGeom>
        </p:spPr>
      </p:pic>
      <p:pic>
        <p:nvPicPr>
          <p:cNvPr id="1028" name="Picture 4" descr="Docker Logo - símbolo, significado logotipo, historia, PNG">
            <a:extLst>
              <a:ext uri="{FF2B5EF4-FFF2-40B4-BE49-F238E27FC236}">
                <a16:creationId xmlns:a16="http://schemas.microsoft.com/office/drawing/2014/main" id="{7ABF12F5-C446-D8CC-6FC2-436FFB00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5411152"/>
            <a:ext cx="2187348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ginner's guide to Git &amp; GitHub">
            <a:extLst>
              <a:ext uri="{FF2B5EF4-FFF2-40B4-BE49-F238E27FC236}">
                <a16:creationId xmlns:a16="http://schemas.microsoft.com/office/drawing/2014/main" id="{F654035C-2CA8-1276-9D53-C2038E9F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44" y="4918710"/>
            <a:ext cx="2137408" cy="10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You Should Deploy Machine Learning Models on FastAPI | by Nimish Verma  | Geek Culture | Medium">
            <a:extLst>
              <a:ext uri="{FF2B5EF4-FFF2-40B4-BE49-F238E27FC236}">
                <a16:creationId xmlns:a16="http://schemas.microsoft.com/office/drawing/2014/main" id="{FC8C4603-AC9F-AFE2-0623-3413D78E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82" y="1899190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lisis de datos con Python + &quot;PANDAS&quot; | Freelancer">
            <a:extLst>
              <a:ext uri="{FF2B5EF4-FFF2-40B4-BE49-F238E27FC236}">
                <a16:creationId xmlns:a16="http://schemas.microsoft.com/office/drawing/2014/main" id="{5B2AA786-7D33-20AB-B353-8CCCD2CE2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18707" r="36258" b="17637"/>
          <a:stretch/>
        </p:blipFill>
        <p:spPr bwMode="auto">
          <a:xfrm>
            <a:off x="8831113" y="3602291"/>
            <a:ext cx="2549824" cy="10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dantic">
            <a:extLst>
              <a:ext uri="{FF2B5EF4-FFF2-40B4-BE49-F238E27FC236}">
                <a16:creationId xmlns:a16="http://schemas.microsoft.com/office/drawing/2014/main" id="{2658DEE2-E103-F0AE-BDB0-73EACB9B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82" y="5303519"/>
            <a:ext cx="217714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QLAlchemy">
            <a:extLst>
              <a:ext uri="{FF2B5EF4-FFF2-40B4-BE49-F238E27FC236}">
                <a16:creationId xmlns:a16="http://schemas.microsoft.com/office/drawing/2014/main" id="{AAD414CE-FA10-5871-2AC1-7D3E1547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04" y="3777614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A648C6-4519-E54C-BB5E-620B9E25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11" y="820239"/>
            <a:ext cx="5745480" cy="54787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AA2FD9-DCBA-D10E-1B4E-A01CDDE6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59" y="2723450"/>
            <a:ext cx="234696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7D6321-4106-74D1-0101-C2E9D6F1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74" y="0"/>
            <a:ext cx="4895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0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8D08F7-095E-AD6F-B216-F13F4681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659130"/>
            <a:ext cx="546354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CliniSoft WS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carlos.valencia@sicingenieria.net</dc:creator>
  <cp:lastModifiedBy>carlos.valencia@sicingenieria.net</cp:lastModifiedBy>
  <cp:revision>2</cp:revision>
  <dcterms:created xsi:type="dcterms:W3CDTF">2023-07-30T01:09:03Z</dcterms:created>
  <dcterms:modified xsi:type="dcterms:W3CDTF">2023-08-24T18:40:14Z</dcterms:modified>
</cp:coreProperties>
</file>