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1" r:id="rId10"/>
    <p:sldId id="267" r:id="rId11"/>
    <p:sldId id="262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82801" y="3289300"/>
            <a:ext cx="9211733" cy="1082675"/>
          </a:xfrm>
        </p:spPr>
        <p:txBody>
          <a:bodyPr/>
          <a:p>
            <a:r>
              <a:rPr lang="pt-BR" altLang="en-US"/>
              <a:t>Observabilidade e OpenTelemetry no ASP.NET Core</a:t>
            </a:r>
            <a:endParaRPr lang="pt-BR" alt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12646" y="4563110"/>
            <a:ext cx="9218083" cy="1752600"/>
          </a:xfrm>
        </p:spPr>
        <p:txBody>
          <a:bodyPr/>
          <a:p>
            <a:r>
              <a:rPr lang="pt-BR" altLang="en-US" sz="2800"/>
              <a:t>Osni Antônio Küchler - 03/05/2023</a:t>
            </a:r>
            <a:endParaRPr lang="pt-BR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Demonstração prática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508125"/>
            <a:ext cx="10972800" cy="4953000"/>
          </a:xfrm>
        </p:spPr>
        <p:txBody>
          <a:bodyPr/>
          <a:p>
            <a:r>
              <a:rPr lang="pt-BR" altLang="en-US"/>
              <a:t>Este é um simples projeto de demonstração de conceitos da observabilidade em uma aplicação Asp net core 6 utilizando o Elasticsearch como ferramenta de armazenamento e análise de logs e métricas;</a:t>
            </a:r>
            <a:endParaRPr lang="pt-BR" altLang="en-US"/>
          </a:p>
          <a:p>
            <a:pPr lvl="1"/>
            <a:r>
              <a:rPr lang="pt-BR" altLang="en-US"/>
              <a:t>https://github.com/osniantonio/dotnetchapter01</a:t>
            </a:r>
            <a:endParaRPr lang="pt-B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Definição de observabilidade</a:t>
            </a:r>
            <a:endParaRPr lang="pt-BR" altLang="en-US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09600" y="1536700"/>
            <a:ext cx="10972800" cy="4591050"/>
          </a:xfrm>
        </p:spPr>
        <p:txBody>
          <a:bodyPr/>
          <a:p>
            <a:r>
              <a:rPr lang="pt-BR" altLang="en-US"/>
              <a:t>Capacidade de entender o funcionamento interno de um sistema complexo através da análise de suas saídas externas; </a:t>
            </a:r>
            <a:endParaRPr lang="pt-BR" altLang="en-US"/>
          </a:p>
          <a:p>
            <a:r>
              <a:rPr lang="pt-BR" altLang="en-US"/>
              <a:t>Composta por três pilares principais: logs, métricas e rastreamento distribuído.</a:t>
            </a:r>
            <a:endParaRPr lang="pt-B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Logs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517650"/>
            <a:ext cx="10972800" cy="4953000"/>
          </a:xfrm>
        </p:spPr>
        <p:txBody>
          <a:bodyPr/>
          <a:p>
            <a:r>
              <a:rPr lang="pt-BR" altLang="en-US"/>
              <a:t>Registros cronológicos que armazenam informações sobre eventos específicos em um sistema;</a:t>
            </a:r>
            <a:endParaRPr lang="pt-BR" altLang="en-US"/>
          </a:p>
          <a:p>
            <a:r>
              <a:rPr lang="pt-BR" altLang="en-US"/>
              <a:t>Ferramentas de análise de log: </a:t>
            </a:r>
            <a:endParaRPr lang="pt-BR" altLang="en-US"/>
          </a:p>
          <a:p>
            <a:pPr lvl="1"/>
            <a:r>
              <a:rPr lang="pt-BR" altLang="en-US"/>
              <a:t>ELK Stack;</a:t>
            </a:r>
            <a:endParaRPr lang="pt-BR" altLang="en-US"/>
          </a:p>
          <a:p>
            <a:pPr lvl="1"/>
            <a:r>
              <a:rPr lang="pt-BR" altLang="en-US"/>
              <a:t>Splunk;</a:t>
            </a:r>
            <a:endParaRPr lang="pt-BR" altLang="en-US"/>
          </a:p>
          <a:p>
            <a:pPr lvl="1"/>
            <a:r>
              <a:rPr lang="pt-BR" altLang="en-US"/>
              <a:t>Graylog;</a:t>
            </a:r>
            <a:endParaRPr lang="pt-BR" altLang="en-US"/>
          </a:p>
          <a:p>
            <a:pPr lvl="1"/>
            <a:r>
              <a:rPr lang="pt-BR" altLang="en-US"/>
              <a:t>Fluentd;</a:t>
            </a:r>
            <a:endParaRPr lang="pt-BR" altLang="en-US"/>
          </a:p>
          <a:p>
            <a:pPr lvl="1"/>
            <a:r>
              <a:rPr lang="pt-BR" altLang="en-US"/>
              <a:t>Loggly.</a:t>
            </a:r>
            <a:endParaRPr lang="pt-B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Métricas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As métricas são medidas quantitativas;</a:t>
            </a:r>
            <a:endParaRPr lang="pt-BR" altLang="en-US"/>
          </a:p>
          <a:p>
            <a:r>
              <a:rPr lang="pt-BR" altLang="en-US"/>
              <a:t>Podem incluir informações como:</a:t>
            </a:r>
            <a:endParaRPr lang="pt-BR" altLang="en-US"/>
          </a:p>
          <a:p>
            <a:pPr lvl="1"/>
            <a:r>
              <a:rPr lang="pt-BR" altLang="en-US"/>
              <a:t>Tempo de resposta;</a:t>
            </a:r>
            <a:endParaRPr lang="pt-BR" altLang="en-US"/>
          </a:p>
          <a:p>
            <a:pPr lvl="1"/>
            <a:r>
              <a:rPr lang="pt-BR" altLang="en-US"/>
              <a:t>Utilização da CPU;</a:t>
            </a:r>
            <a:endParaRPr lang="pt-BR" altLang="en-US"/>
          </a:p>
          <a:p>
            <a:pPr lvl="1"/>
            <a:r>
              <a:rPr lang="pt-BR" altLang="en-US"/>
              <a:t>Saber quantas vendas teve (negócio);</a:t>
            </a:r>
            <a:endParaRPr lang="pt-BR" altLang="en-US"/>
          </a:p>
          <a:p>
            <a:pPr lvl="1"/>
            <a:r>
              <a:rPr lang="pt-BR" altLang="en-US"/>
              <a:t>Número de solicitações por segundo.</a:t>
            </a:r>
            <a:endParaRPr lang="pt-B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Rastreamento distribuído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489075"/>
            <a:ext cx="10972800" cy="4953000"/>
          </a:xfrm>
        </p:spPr>
        <p:txBody>
          <a:bodyPr/>
          <a:p>
            <a:r>
              <a:rPr lang="pt-BR" altLang="en-US"/>
              <a:t>Envolve o rastreamento de transações por todo o sistema, desde o início até o fim;</a:t>
            </a:r>
            <a:endParaRPr lang="pt-BR" altLang="en-US"/>
          </a:p>
          <a:p>
            <a:r>
              <a:rPr lang="pt-BR" altLang="en-US"/>
              <a:t>Permite entender como os diferentes componentes do sistema interagem entre si.</a:t>
            </a:r>
            <a:endParaRPr lang="pt-B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Pontos positivos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498600"/>
            <a:ext cx="10972800" cy="4953000"/>
          </a:xfrm>
        </p:spPr>
        <p:txBody>
          <a:bodyPr/>
          <a:p>
            <a:r>
              <a:rPr lang="pt-BR" altLang="en-US"/>
              <a:t>Facilita a detecção de problemas;</a:t>
            </a:r>
            <a:endParaRPr lang="pt-BR" altLang="en-US"/>
          </a:p>
          <a:p>
            <a:r>
              <a:rPr lang="pt-BR" altLang="en-US"/>
              <a:t>Permite a identificação de gargalos e oportunidades de otimização no desempenho da aplicação.</a:t>
            </a:r>
            <a:endParaRPr lang="pt-B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Pontos negativos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489075"/>
            <a:ext cx="10972800" cy="4953000"/>
          </a:xfrm>
        </p:spPr>
        <p:txBody>
          <a:bodyPr/>
          <a:p>
            <a:r>
              <a:rPr lang="pt-BR" altLang="en-US"/>
              <a:t>Requer investimento em ferramentas e infraestrutura para coleta e análise de dados;</a:t>
            </a:r>
            <a:endParaRPr lang="pt-BR" altLang="en-US"/>
          </a:p>
          <a:p>
            <a:r>
              <a:rPr lang="pt-BR" altLang="en-US"/>
              <a:t>Pode gerar sobrecarga no sistema devido ao alto volume de dados coletados;</a:t>
            </a:r>
            <a:endParaRPr lang="pt-BR" altLang="en-US"/>
          </a:p>
          <a:p>
            <a:r>
              <a:rPr lang="pt-BR" altLang="en-US"/>
              <a:t>Exige uma equipe capacitada para interpretar os dados coletados e tomar decisões com base neles.</a:t>
            </a:r>
            <a:endParaRPr lang="pt-B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582613"/>
          </a:xfrm>
        </p:spPr>
        <p:txBody>
          <a:bodyPr/>
          <a:p>
            <a:r>
              <a:rPr lang="pt-BR" altLang="en-US">
                <a:sym typeface="+mn-ea"/>
              </a:rPr>
              <a:t>OpenTelemetry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527175"/>
            <a:ext cx="10972800" cy="4953000"/>
          </a:xfrm>
        </p:spPr>
        <p:txBody>
          <a:bodyPr/>
          <a:p>
            <a:r>
              <a:rPr lang="pt-BR" altLang="en-US"/>
              <a:t>Framework de observabilidade para softwares cloud native;</a:t>
            </a:r>
            <a:endParaRPr lang="pt-BR" altLang="en-US"/>
          </a:p>
          <a:p>
            <a:r>
              <a:rPr lang="pt-BR" altLang="en-US"/>
              <a:t>Projeto de código aberto e tem como objetivo fornecer uma plataforma padrão;</a:t>
            </a:r>
            <a:endParaRPr lang="pt-BR" altLang="en-US"/>
          </a:p>
          <a:p>
            <a:r>
              <a:rPr lang="pt-BR" altLang="en-US"/>
              <a:t>Iniciado em maio de 2019 pela junção do projeto OpenCensus do Google e do projeto OpenTracing da CNCF (Cloud Native Computing Foundation).</a:t>
            </a:r>
            <a:endParaRPr lang="pt-B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Referências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Sugestão de livro</a:t>
            </a:r>
            <a:endParaRPr lang="pt-BR" altLang="en-US"/>
          </a:p>
          <a:p>
            <a:pPr lvl="1"/>
            <a:r>
              <a:rPr lang="pt-BR" altLang="en-US"/>
              <a:t>Distributed Systems Observability, de Cindy Sridharan, da Editora: O’reilly</a:t>
            </a:r>
            <a:endParaRPr lang="pt-BR" altLang="en-US"/>
          </a:p>
          <a:p>
            <a:pPr lvl="1"/>
            <a:r>
              <a:rPr lang="pt-BR" altLang="en-US"/>
              <a:t>OpenTelemetry: documentação oficial disponível em: https://opentelemetry.io/docs/</a:t>
            </a:r>
            <a:endParaRPr lang="pt-B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WPS Presentation</Application>
  <PresentationFormat>宽屏</PresentationFormat>
  <Paragraphs>61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</vt:lpstr>
      <vt:lpstr>SimSun</vt:lpstr>
      <vt:lpstr>Wingdings</vt:lpstr>
      <vt:lpstr>Microsoft YaHei</vt:lpstr>
      <vt:lpstr>Arial Unicode MS</vt:lpstr>
      <vt:lpstr>Gear Drives</vt:lpstr>
      <vt:lpstr>Observabilidade e OpenTelemetry no ASP.NET Core</vt:lpstr>
      <vt:lpstr>Definição de observabilidade</vt:lpstr>
      <vt:lpstr>Logs</vt:lpstr>
      <vt:lpstr>Métricas</vt:lpstr>
      <vt:lpstr>Rastreamento distribuído</vt:lpstr>
      <vt:lpstr>Pontos positivos</vt:lpstr>
      <vt:lpstr>Pontos negativos</vt:lpstr>
      <vt:lpstr>OpenTelemetry</vt:lpstr>
      <vt:lpstr>PowerPoint 演示文稿</vt:lpstr>
      <vt:lpstr>Demonstração prática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Avell</cp:lastModifiedBy>
  <cp:revision>46</cp:revision>
  <dcterms:created xsi:type="dcterms:W3CDTF">2023-05-02T23:14:00Z</dcterms:created>
  <dcterms:modified xsi:type="dcterms:W3CDTF">2023-05-03T11:39:02Z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1046-11.2.0.11537</vt:lpwstr>
  </property>
  <property fmtid="{D5CDD505-2E9C-101B-9397-08002B2CF9AE}" pid="3" name="ICV">
    <vt:lpwstr>6F2FB0A1CA5D43ADB3F4DBC3FF5E0259</vt:lpwstr>
  </property>
</Properties>
</file>