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pt-BR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82801" y="3289300"/>
            <a:ext cx="9211733" cy="1082675"/>
          </a:xfrm>
        </p:spPr>
        <p:txBody>
          <a:bodyPr/>
          <a:p>
            <a:r>
              <a:rPr lang="pt-BR" altLang="en-US"/>
              <a:t>Observabilidade e OpenTelemetry no ASP.NET Core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2646" y="4563110"/>
            <a:ext cx="9218083" cy="1752600"/>
          </a:xfrm>
        </p:spPr>
        <p:txBody>
          <a:bodyPr/>
          <a:p>
            <a:r>
              <a:rPr lang="pt-BR" altLang="en-US" sz="2800"/>
              <a:t>Osni Antônio Küchler - 03/05/2023</a:t>
            </a:r>
            <a:endParaRPr lang="pt-B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 de observabilidade</a:t>
            </a:r>
            <a:endParaRPr lang="pt-BR" altLang="en-US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09600" y="1536700"/>
            <a:ext cx="10972800" cy="4591050"/>
          </a:xfrm>
        </p:spPr>
        <p:txBody>
          <a:bodyPr/>
          <a:p>
            <a:r>
              <a:rPr lang="pt-BR" altLang="en-US"/>
              <a:t>Capacidade de entender o funcionamento interno de um sistema complexo através da análise de suas saídas externas; </a:t>
            </a:r>
            <a:endParaRPr lang="pt-BR" altLang="en-US"/>
          </a:p>
          <a:p>
            <a:r>
              <a:rPr lang="pt-BR" altLang="en-US"/>
              <a:t>Composta por três pilares principais: logs, métricas e rastreamento distribuído.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Logs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17650"/>
            <a:ext cx="10972800" cy="4953000"/>
          </a:xfrm>
        </p:spPr>
        <p:txBody>
          <a:bodyPr/>
          <a:p>
            <a:r>
              <a:rPr lang="pt-BR" altLang="en-US"/>
              <a:t>Registros cronológicos que armazenam informações sobre eventos específicos em um sistema;</a:t>
            </a:r>
            <a:endParaRPr lang="pt-BR" altLang="en-US"/>
          </a:p>
          <a:p>
            <a:r>
              <a:rPr lang="pt-BR" altLang="en-US"/>
              <a:t>Ferramentas de análise de log: </a:t>
            </a:r>
            <a:endParaRPr lang="pt-BR" altLang="en-US"/>
          </a:p>
          <a:p>
            <a:pPr lvl="1"/>
            <a:r>
              <a:rPr lang="pt-BR" altLang="en-US"/>
              <a:t>ELK Stack;</a:t>
            </a:r>
            <a:endParaRPr lang="pt-BR" altLang="en-US"/>
          </a:p>
          <a:p>
            <a:pPr lvl="1"/>
            <a:r>
              <a:rPr lang="pt-BR" altLang="en-US"/>
              <a:t>Splunk;</a:t>
            </a:r>
            <a:endParaRPr lang="pt-BR" altLang="en-US"/>
          </a:p>
          <a:p>
            <a:pPr lvl="1"/>
            <a:r>
              <a:rPr lang="pt-BR" altLang="en-US"/>
              <a:t>Graylog;</a:t>
            </a:r>
            <a:endParaRPr lang="pt-BR" altLang="en-US"/>
          </a:p>
          <a:p>
            <a:pPr lvl="1"/>
            <a:r>
              <a:rPr lang="pt-BR" altLang="en-US"/>
              <a:t>Fluentd;</a:t>
            </a:r>
            <a:endParaRPr lang="pt-BR" altLang="en-US"/>
          </a:p>
          <a:p>
            <a:pPr lvl="1"/>
            <a:r>
              <a:rPr lang="pt-BR" altLang="en-US"/>
              <a:t>Loggly.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Métricas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As métricas são medidas quantitativas;</a:t>
            </a:r>
            <a:endParaRPr lang="pt-BR" altLang="en-US"/>
          </a:p>
          <a:p>
            <a:r>
              <a:rPr lang="pt-BR" altLang="en-US"/>
              <a:t>Podem incluir informações como:</a:t>
            </a:r>
            <a:endParaRPr lang="pt-BR" altLang="en-US"/>
          </a:p>
          <a:p>
            <a:pPr lvl="1"/>
            <a:r>
              <a:rPr lang="pt-BR" altLang="en-US"/>
              <a:t>Tempo de resposta;</a:t>
            </a:r>
            <a:endParaRPr lang="pt-BR" altLang="en-US"/>
          </a:p>
          <a:p>
            <a:pPr lvl="1"/>
            <a:r>
              <a:rPr lang="pt-BR" altLang="en-US"/>
              <a:t>Utilização da CPU;</a:t>
            </a:r>
            <a:endParaRPr lang="pt-BR" altLang="en-US"/>
          </a:p>
          <a:p>
            <a:pPr lvl="1"/>
            <a:r>
              <a:rPr lang="pt-BR" altLang="en-US"/>
              <a:t>Sabe quantas vendas teve (negócio);</a:t>
            </a:r>
            <a:endParaRPr lang="pt-BR" altLang="en-US"/>
          </a:p>
          <a:p>
            <a:pPr lvl="1"/>
            <a:r>
              <a:rPr lang="pt-BR" altLang="en-US"/>
              <a:t>Número de solicitações por segundo.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Rastreamento distribuído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89075"/>
            <a:ext cx="10972800" cy="4953000"/>
          </a:xfrm>
        </p:spPr>
        <p:txBody>
          <a:bodyPr/>
          <a:p>
            <a:r>
              <a:rPr lang="pt-BR" altLang="en-US"/>
              <a:t>Envolve o rastreamento de transações por todo o sistema, desde o início até o fim;</a:t>
            </a:r>
            <a:endParaRPr lang="pt-BR" altLang="en-US"/>
          </a:p>
          <a:p>
            <a:r>
              <a:rPr lang="pt-BR" altLang="en-US"/>
              <a:t>Permite entender como os diferentes componentes do sistema interagem entre si.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0" cy="582613"/>
          </a:xfrm>
        </p:spPr>
        <p:txBody>
          <a:bodyPr/>
          <a:p>
            <a:r>
              <a:rPr lang="pt-BR" altLang="en-US">
                <a:sym typeface="+mn-ea"/>
              </a:rPr>
              <a:t>OpenTelemetry pode ajudar no processo de observabilidade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527175"/>
            <a:ext cx="10972800" cy="4953000"/>
          </a:xfrm>
        </p:spPr>
        <p:txBody>
          <a:bodyPr/>
          <a:p>
            <a:r>
              <a:rPr lang="pt-BR" altLang="en-US"/>
              <a:t>Projeto de código aberto e tem como objetivo fornecer uma plataforma padrão;</a:t>
            </a:r>
            <a:endParaRPr lang="pt-BR" altLang="en-US"/>
          </a:p>
          <a:p>
            <a:r>
              <a:rPr lang="pt-BR" altLang="en-US"/>
              <a:t>Iniciado em maio de 2019 pela junção do projeto OpenCensus do Google e do projeto OpenTracing da CNCF (Cloud Native Computing Foundation)</a:t>
            </a:r>
            <a:endParaRPr lang="pt-BR" altLang="en-US"/>
          </a:p>
          <a:p>
            <a:r>
              <a:rPr lang="pt-BR" altLang="en-US"/>
              <a:t>Para rastrear, monitorar e analisar o desempenho de aplicativos e serviços em nuvem;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Demonstração prática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Este é um simples projeto de demonstração de observabilidade em uma aplicação Asp net core 6 utilizando o Elasticsearch como ferramenta de armazenamento e análise de logs e métricas;</a:t>
            </a:r>
            <a:endParaRPr lang="pt-BR" altLang="en-US"/>
          </a:p>
          <a:p>
            <a:pPr lvl="1"/>
            <a:r>
              <a:rPr lang="pt-BR" altLang="en-US"/>
              <a:t>https://github.com/osniantonio/dotnetchapter01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Presentation</Application>
  <PresentationFormat>宽屏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Avell</cp:lastModifiedBy>
  <cp:revision>32</cp:revision>
  <dcterms:created xsi:type="dcterms:W3CDTF">2023-05-02T23:14:56Z</dcterms:created>
  <dcterms:modified xsi:type="dcterms:W3CDTF">2023-05-03T00:43:11Z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6F2FB0A1CA5D43ADB3F4DBC3FF5E0259</vt:lpwstr>
  </property>
</Properties>
</file>