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7A"/>
    <a:srgbClr val="FFEF4A"/>
    <a:srgbClr val="474537"/>
    <a:srgbClr val="2F3E54"/>
    <a:srgbClr val="323C2B"/>
    <a:srgbClr val="3C2631"/>
    <a:srgbClr val="CF83A9"/>
    <a:srgbClr val="C45C91"/>
    <a:srgbClr val="C0D3D8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186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823CC-6303-4E46-BF52-350A7B5B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6CD73D-1A3E-4439-AB1B-1F4D2D7F4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3C843-5958-4D58-9D1C-0F08DF45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FD4-035E-47AD-9C4C-8A21EBC62082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76A14-B203-4A07-9E9D-2AF67261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44F0F-1930-46F6-9243-54542332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9704-B553-47FE-9B9A-F6E7FBFC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2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34B6F-C0CA-4030-A7A9-10B9CB6E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A14DF-E433-42C9-A19C-2A25EC0E7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5A0E3-D37E-41F2-82C3-1547B9BD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FD4-035E-47AD-9C4C-8A21EBC62082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F6073-09C3-402C-A973-ABF20DF6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824DF-2F44-43B2-80ED-C4AFAE04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9704-B553-47FE-9B9A-F6E7FBFC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3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C7B03F-27D8-46C5-9FF6-5259FDFDA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50F128-97CD-4E06-A415-85336BBEA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042CD-8B8C-4E7F-B64E-C2E86D11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FD4-035E-47AD-9C4C-8A21EBC62082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552D3-6CBE-4270-BA77-F23CA67A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2E210-D6AD-4AE0-B01E-9D4486D6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9704-B553-47FE-9B9A-F6E7FBFC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4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8E655-D31B-4504-A5C3-4D3FBD68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15381-D723-41C8-BA87-494FF0CA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0B897-AF9A-401D-A648-AFF1CD7C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FD4-035E-47AD-9C4C-8A21EBC62082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288B9-BEC6-4F8E-B01C-7DB8BE9C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08C59-AD84-4564-BB73-C0E3470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9704-B553-47FE-9B9A-F6E7FBFC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4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4F1D0-B44F-41B2-9C37-44A104AC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DBEE9D-2063-4A17-AE3D-0C9D8B946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9C90C-CDEF-4603-A42A-82D469E6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FD4-035E-47AD-9C4C-8A21EBC62082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02796-D071-40C6-A471-872905ED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9CD8B-2988-46FB-B5B5-2AFE02AE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9704-B553-47FE-9B9A-F6E7FBFC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0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9F0D5-163C-4F24-9A80-22D4C5C6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FCB42-B203-4986-B644-B029BD9E6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E036A-2DA3-4D96-A29C-0A82C1A5D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4F9E9-F2E8-498B-A632-F44D7BDA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FD4-035E-47AD-9C4C-8A21EBC62082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31B5C-29CD-499B-A65D-D90AE7E4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E7E0B-EE13-471B-97BC-B7E0F53A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9704-B553-47FE-9B9A-F6E7FBFC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0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D5DD3-15DA-49AF-AE6F-E2D0EDA8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7DCE0-3D53-4519-82B8-22F07AE04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C193C-5734-49C3-A4C4-DBCC2CD42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5C01B-24FE-4388-A3F0-AD3618B2A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68B28E-1768-4A39-B12E-FF88BC171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5174D2-853A-4B17-BFCF-BBEAA40F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FD4-035E-47AD-9C4C-8A21EBC62082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18CA0-7108-4500-B359-76DB61CC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BB5961-B3BB-4E3E-A7B8-37DFE945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9704-B553-47FE-9B9A-F6E7FBFC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77A13-A8A9-4F98-8E9E-B74D2389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CC1F1C-0F2E-42C6-8398-16B36227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FD4-035E-47AD-9C4C-8A21EBC62082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5734F9-DABA-43AC-A5D1-F1CB712D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92FA1-5029-4160-A819-DF2489D5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9704-B553-47FE-9B9A-F6E7FBFC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7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774FDF-CFAC-41E2-9A8F-BB2A0228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FD4-035E-47AD-9C4C-8A21EBC62082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D9C4FB-91AF-4486-B5A6-F8EE1892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5E5E52-2C86-4F6C-B4D5-FB1D31E7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9704-B553-47FE-9B9A-F6E7FBFC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8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DD57-A0D1-437A-A763-A457B079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AE393-FEEF-4C74-9A75-EE97ECA4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D3F758-7E89-4A02-A0CC-5C3930EDB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47B0E2-5529-4FA8-85B9-6D724BFB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FD4-035E-47AD-9C4C-8A21EBC62082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09435-62A0-488E-BD88-4B95B1D7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D8826-9E3D-418A-8720-6739A51A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9704-B553-47FE-9B9A-F6E7FBFC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5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8134A-06D5-4438-AA80-FD7789E4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CA89-5D83-4A0D-8C31-00CD368E2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27A1F-FAB6-4864-93D9-BE7128A0C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F95D0-1E6B-4748-9E7D-27C94B17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FD4-035E-47AD-9C4C-8A21EBC62082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E0EF0-66AC-4654-9F62-C13949A9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684F1-2C70-44BF-A996-D8E35DDF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9704-B553-47FE-9B9A-F6E7FBFC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3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A6427E-1F86-44B2-866B-A7B18EAB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59951-E8C0-45A5-94D2-CA34C4BF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1653D-12A1-497A-8EAA-AF35C83A9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92FD4-035E-47AD-9C4C-8A21EBC62082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62539-F67B-461C-9CB3-A50C454A9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50743-4121-42D9-8637-2CC2A08D8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B9704-B553-47FE-9B9A-F6E7FBFC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8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6.png"/><Relationship Id="rId84" Type="http://schemas.openxmlformats.org/officeDocument/2006/relationships/image" Target="../media/image81.svg"/><Relationship Id="rId89" Type="http://schemas.openxmlformats.org/officeDocument/2006/relationships/image" Target="../media/image86.sv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svg"/><Relationship Id="rId74" Type="http://schemas.openxmlformats.org/officeDocument/2006/relationships/image" Target="../media/image72.png"/><Relationship Id="rId79" Type="http://schemas.openxmlformats.org/officeDocument/2006/relationships/image" Target="../media/image76.png"/><Relationship Id="rId5" Type="http://schemas.openxmlformats.org/officeDocument/2006/relationships/image" Target="../media/image4.png"/><Relationship Id="rId90" Type="http://schemas.openxmlformats.org/officeDocument/2006/relationships/image" Target="../media/image87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56" Type="http://schemas.openxmlformats.org/officeDocument/2006/relationships/image" Target="../media/image55.png"/><Relationship Id="rId64" Type="http://schemas.microsoft.com/office/2007/relationships/hdphoto" Target="../media/hdphoto1.wdp"/><Relationship Id="rId69" Type="http://schemas.openxmlformats.org/officeDocument/2006/relationships/image" Target="../media/image67.svg"/><Relationship Id="rId77" Type="http://schemas.microsoft.com/office/2007/relationships/hdphoto" Target="../media/hdphoto2.wdp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0.svg"/><Relationship Id="rId80" Type="http://schemas.openxmlformats.org/officeDocument/2006/relationships/image" Target="../media/image77.svg"/><Relationship Id="rId85" Type="http://schemas.openxmlformats.org/officeDocument/2006/relationships/image" Target="../media/image82.png"/><Relationship Id="rId3" Type="http://schemas.openxmlformats.org/officeDocument/2006/relationships/image" Target="../media/image2.sv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5.sv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svg"/><Relationship Id="rId62" Type="http://schemas.openxmlformats.org/officeDocument/2006/relationships/image" Target="../media/image61.svg"/><Relationship Id="rId70" Type="http://schemas.openxmlformats.org/officeDocument/2006/relationships/image" Target="../media/image68.png"/><Relationship Id="rId75" Type="http://schemas.openxmlformats.org/officeDocument/2006/relationships/image" Target="../media/image73.svg"/><Relationship Id="rId83" Type="http://schemas.openxmlformats.org/officeDocument/2006/relationships/image" Target="../media/image80.png"/><Relationship Id="rId88" Type="http://schemas.openxmlformats.org/officeDocument/2006/relationships/image" Target="../media/image85.png"/><Relationship Id="rId91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svg"/><Relationship Id="rId60" Type="http://schemas.openxmlformats.org/officeDocument/2006/relationships/image" Target="../media/image59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5.png"/><Relationship Id="rId81" Type="http://schemas.openxmlformats.org/officeDocument/2006/relationships/image" Target="../media/image78.png"/><Relationship Id="rId86" Type="http://schemas.openxmlformats.org/officeDocument/2006/relationships/image" Target="../media/image8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4.png"/><Relationship Id="rId7" Type="http://schemas.openxmlformats.org/officeDocument/2006/relationships/image" Target="../media/image6.png"/><Relationship Id="rId71" Type="http://schemas.openxmlformats.org/officeDocument/2006/relationships/image" Target="../media/image69.png"/><Relationship Id="rId92" Type="http://schemas.openxmlformats.org/officeDocument/2006/relationships/image" Target="../media/image89.sv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66" Type="http://schemas.openxmlformats.org/officeDocument/2006/relationships/image" Target="../media/image64.png"/><Relationship Id="rId87" Type="http://schemas.openxmlformats.org/officeDocument/2006/relationships/image" Target="../media/image84.png"/><Relationship Id="rId61" Type="http://schemas.openxmlformats.org/officeDocument/2006/relationships/image" Target="../media/image60.png"/><Relationship Id="rId82" Type="http://schemas.openxmlformats.org/officeDocument/2006/relationships/image" Target="../media/image79.png"/><Relationship Id="rId1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>
            <a:extLst>
              <a:ext uri="{FF2B5EF4-FFF2-40B4-BE49-F238E27FC236}">
                <a16:creationId xmlns:a16="http://schemas.microsoft.com/office/drawing/2014/main" id="{CE6CD96A-D361-44E8-863A-9FA2DFC5D79B}"/>
              </a:ext>
            </a:extLst>
          </p:cNvPr>
          <p:cNvSpPr/>
          <p:nvPr/>
        </p:nvSpPr>
        <p:spPr>
          <a:xfrm>
            <a:off x="8748431" y="287465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形 42">
            <a:extLst>
              <a:ext uri="{FF2B5EF4-FFF2-40B4-BE49-F238E27FC236}">
                <a16:creationId xmlns:a16="http://schemas.microsoft.com/office/drawing/2014/main" id="{14DB9671-D517-4863-B581-A37128E76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7186" y="1068717"/>
            <a:ext cx="186490" cy="18649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3CD139CF-C2BB-4B38-95DD-5E84EFA39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928" y="417042"/>
            <a:ext cx="696865" cy="696865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0EA4103F-64C7-4BD2-9AD8-1DEBA63FEBEE}"/>
              </a:ext>
            </a:extLst>
          </p:cNvPr>
          <p:cNvSpPr/>
          <p:nvPr/>
        </p:nvSpPr>
        <p:spPr>
          <a:xfrm>
            <a:off x="10085949" y="287465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4BE6FF11-DB25-4F28-8B61-756125891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54129" y="859626"/>
            <a:ext cx="186490" cy="18649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E2E5A533-BF8B-4F94-B0F5-FDDDAF6D5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435" y="435871"/>
            <a:ext cx="707744" cy="707743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E327765D-F40D-48BE-A7A1-63DC019CA181}"/>
              </a:ext>
            </a:extLst>
          </p:cNvPr>
          <p:cNvSpPr/>
          <p:nvPr/>
        </p:nvSpPr>
        <p:spPr>
          <a:xfrm>
            <a:off x="2060831" y="287465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形 29">
            <a:extLst>
              <a:ext uri="{FF2B5EF4-FFF2-40B4-BE49-F238E27FC236}">
                <a16:creationId xmlns:a16="http://schemas.microsoft.com/office/drawing/2014/main" id="{2C61E4C0-9EF0-48E6-A914-FD6F18DC3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9586" y="1100779"/>
            <a:ext cx="186490" cy="18649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7F7C8C2A-4691-4B10-B769-688BE08D9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59" y="492481"/>
            <a:ext cx="708752" cy="708752"/>
          </a:xfrm>
          <a:prstGeom prst="rect">
            <a:avLst/>
          </a:prstGeom>
        </p:spPr>
      </p:pic>
      <p:sp>
        <p:nvSpPr>
          <p:cNvPr id="46" name="椭圆 45">
            <a:extLst>
              <a:ext uri="{FF2B5EF4-FFF2-40B4-BE49-F238E27FC236}">
                <a16:creationId xmlns:a16="http://schemas.microsoft.com/office/drawing/2014/main" id="{F6BBAE17-CEBB-4EFA-A294-5E5DB45C820E}"/>
              </a:ext>
            </a:extLst>
          </p:cNvPr>
          <p:cNvSpPr/>
          <p:nvPr/>
        </p:nvSpPr>
        <p:spPr>
          <a:xfrm>
            <a:off x="2060831" y="2917301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B7F9D49B-3BD3-444D-9CBE-435218263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7352" y="3730614"/>
            <a:ext cx="186490" cy="18649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59C6D921-3673-4445-BAD5-1DA80D8E6A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72" y="3094509"/>
            <a:ext cx="591909" cy="591909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4CCFDB9C-2836-418B-9C0F-8917E194B6B2}"/>
              </a:ext>
            </a:extLst>
          </p:cNvPr>
          <p:cNvSpPr/>
          <p:nvPr/>
        </p:nvSpPr>
        <p:spPr>
          <a:xfrm>
            <a:off x="4735871" y="287465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形 48">
            <a:extLst>
              <a:ext uri="{FF2B5EF4-FFF2-40B4-BE49-F238E27FC236}">
                <a16:creationId xmlns:a16="http://schemas.microsoft.com/office/drawing/2014/main" id="{B8D90C40-8DC9-4453-A6CB-0F1E1189A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4626" y="1083100"/>
            <a:ext cx="186490" cy="18649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113D6AF4-2693-4DED-ADA6-961CB0F185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0" y="381055"/>
            <a:ext cx="590703" cy="590702"/>
          </a:xfrm>
          <a:prstGeom prst="rect">
            <a:avLst/>
          </a:prstGeom>
        </p:spPr>
      </p:pic>
      <p:sp>
        <p:nvSpPr>
          <p:cNvPr id="50" name="椭圆 49">
            <a:extLst>
              <a:ext uri="{FF2B5EF4-FFF2-40B4-BE49-F238E27FC236}">
                <a16:creationId xmlns:a16="http://schemas.microsoft.com/office/drawing/2014/main" id="{DB42D3D5-6E52-423C-9701-4860FD49683F}"/>
              </a:ext>
            </a:extLst>
          </p:cNvPr>
          <p:cNvSpPr/>
          <p:nvPr/>
        </p:nvSpPr>
        <p:spPr>
          <a:xfrm>
            <a:off x="723311" y="1602383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形 50">
            <a:extLst>
              <a:ext uri="{FF2B5EF4-FFF2-40B4-BE49-F238E27FC236}">
                <a16:creationId xmlns:a16="http://schemas.microsoft.com/office/drawing/2014/main" id="{8C54769B-BE45-4A78-AC8E-6FA68351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066" y="2402270"/>
            <a:ext cx="186490" cy="18649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47F3A9E1-55EB-454E-9D14-4CFB6537BAC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2"/>
          <a:stretch/>
        </p:blipFill>
        <p:spPr>
          <a:xfrm>
            <a:off x="904368" y="1769110"/>
            <a:ext cx="731640" cy="542791"/>
          </a:xfrm>
          <a:prstGeom prst="rect">
            <a:avLst/>
          </a:prstGeom>
        </p:spPr>
      </p:pic>
      <p:sp>
        <p:nvSpPr>
          <p:cNvPr id="54" name="椭圆 53">
            <a:extLst>
              <a:ext uri="{FF2B5EF4-FFF2-40B4-BE49-F238E27FC236}">
                <a16:creationId xmlns:a16="http://schemas.microsoft.com/office/drawing/2014/main" id="{194F1CE0-7090-471A-8961-5D17F44DB2DF}"/>
              </a:ext>
            </a:extLst>
          </p:cNvPr>
          <p:cNvSpPr/>
          <p:nvPr/>
        </p:nvSpPr>
        <p:spPr>
          <a:xfrm>
            <a:off x="6073391" y="1602383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形 54">
            <a:extLst>
              <a:ext uri="{FF2B5EF4-FFF2-40B4-BE49-F238E27FC236}">
                <a16:creationId xmlns:a16="http://schemas.microsoft.com/office/drawing/2014/main" id="{4ED25D57-ACCE-487D-BDBB-C043FE49C6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02146" y="2408983"/>
            <a:ext cx="186490" cy="18649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E42326E-5481-4FED-BA39-06B0C3CA71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20" y="1722079"/>
            <a:ext cx="673943" cy="673943"/>
          </a:xfrm>
          <a:prstGeom prst="rect">
            <a:avLst/>
          </a:prstGeom>
        </p:spPr>
      </p:pic>
      <p:sp>
        <p:nvSpPr>
          <p:cNvPr id="56" name="椭圆 55">
            <a:extLst>
              <a:ext uri="{FF2B5EF4-FFF2-40B4-BE49-F238E27FC236}">
                <a16:creationId xmlns:a16="http://schemas.microsoft.com/office/drawing/2014/main" id="{99BC63D3-77A1-4F1F-A5F7-9DB54370588F}"/>
              </a:ext>
            </a:extLst>
          </p:cNvPr>
          <p:cNvSpPr/>
          <p:nvPr/>
        </p:nvSpPr>
        <p:spPr>
          <a:xfrm>
            <a:off x="4735871" y="1602383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形 56">
            <a:extLst>
              <a:ext uri="{FF2B5EF4-FFF2-40B4-BE49-F238E27FC236}">
                <a16:creationId xmlns:a16="http://schemas.microsoft.com/office/drawing/2014/main" id="{A450857B-2DC1-4A29-B0FB-6434E7F4E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4626" y="2402270"/>
            <a:ext cx="186490" cy="18649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FE201BC2-F94A-4D5D-9873-30E24929B3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80" y="1756825"/>
            <a:ext cx="575583" cy="57558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0B1E7509-C748-4410-B405-97A6732E56B8}"/>
              </a:ext>
            </a:extLst>
          </p:cNvPr>
          <p:cNvSpPr/>
          <p:nvPr/>
        </p:nvSpPr>
        <p:spPr>
          <a:xfrm>
            <a:off x="3844191" y="5547136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BFFACB8A-9029-4862-9B48-653110D1E21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653969">
            <a:off x="4437630" y="6100448"/>
            <a:ext cx="194834" cy="194834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9B99AA51-CE92-4D7A-99CB-BAB2443467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51" y="5729109"/>
            <a:ext cx="658680" cy="658680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C8C111FC-ED9D-4A8C-93AD-95C6FDAF7AF8}"/>
              </a:ext>
            </a:extLst>
          </p:cNvPr>
          <p:cNvSpPr/>
          <p:nvPr/>
        </p:nvSpPr>
        <p:spPr>
          <a:xfrm>
            <a:off x="10085949" y="5547136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6DC5D4B1-6E92-4997-9682-9A6250B823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14704" y="6318463"/>
            <a:ext cx="186490" cy="18649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DAC9CCB5-90E3-4D7D-9853-9802E34253D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35" y="5696053"/>
            <a:ext cx="771627" cy="771627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FA648075-5802-4B71-AEFF-999C8E297D20}"/>
              </a:ext>
            </a:extLst>
          </p:cNvPr>
          <p:cNvSpPr/>
          <p:nvPr/>
        </p:nvSpPr>
        <p:spPr>
          <a:xfrm>
            <a:off x="8525511" y="5547136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EF381971-4902-40A8-81DD-F25E916F45F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954266" y="6360450"/>
            <a:ext cx="186490" cy="18649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A6955A43-2570-4379-AC8F-E5A779F67F1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64" y="5690390"/>
            <a:ext cx="683214" cy="683214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CE8E8808-9938-4C42-B664-B64DBDA6795A}"/>
              </a:ext>
            </a:extLst>
          </p:cNvPr>
          <p:cNvSpPr/>
          <p:nvPr/>
        </p:nvSpPr>
        <p:spPr>
          <a:xfrm>
            <a:off x="5404631" y="4232219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60E6C3E1-EE53-43B1-A9F9-C2C9D561BD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833386" y="5045533"/>
            <a:ext cx="186490" cy="186490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D638AC1D-7C04-47F1-A25C-D0B7970875F0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438" y="4303950"/>
            <a:ext cx="732388" cy="732388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89F88528-3964-4E15-A3E3-E0AC47CA22DE}"/>
              </a:ext>
            </a:extLst>
          </p:cNvPr>
          <p:cNvSpPr/>
          <p:nvPr/>
        </p:nvSpPr>
        <p:spPr>
          <a:xfrm>
            <a:off x="723311" y="4232219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A63C4C25-AA55-496F-8232-E9632100382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52066" y="5045533"/>
            <a:ext cx="186490" cy="186490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9F7CF1CE-FBEC-410D-A2A5-2B9A0E2B995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57" y="4328466"/>
            <a:ext cx="714269" cy="714269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CAB2022E-6B26-4ABA-A6A3-FC5E9B6CFDC3}"/>
              </a:ext>
            </a:extLst>
          </p:cNvPr>
          <p:cNvSpPr/>
          <p:nvPr/>
        </p:nvSpPr>
        <p:spPr>
          <a:xfrm>
            <a:off x="7410911" y="2917301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EC408B76-A98B-4B73-A38E-5EEB72E5316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839666" y="3730615"/>
            <a:ext cx="186490" cy="18649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8B8E64CA-6E54-457B-9EA3-0C693DC6585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764" y="3002180"/>
            <a:ext cx="708294" cy="70829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8E012094-E42E-49B7-BE5E-75C8598B2104}"/>
              </a:ext>
            </a:extLst>
          </p:cNvPr>
          <p:cNvSpPr/>
          <p:nvPr/>
        </p:nvSpPr>
        <p:spPr>
          <a:xfrm>
            <a:off x="6965071" y="4232219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B8C34640-3F61-4AA5-8F79-A2C683C2227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58545" y="5026893"/>
            <a:ext cx="186490" cy="186490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FA97AA72-FFF3-4360-AEF0-69C58797152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3262" y="4383110"/>
            <a:ext cx="700842" cy="700842"/>
          </a:xfrm>
          <a:prstGeom prst="rect">
            <a:avLst/>
          </a:prstGeom>
        </p:spPr>
      </p:pic>
      <p:sp>
        <p:nvSpPr>
          <p:cNvPr id="27" name="椭圆 26">
            <a:extLst>
              <a:ext uri="{FF2B5EF4-FFF2-40B4-BE49-F238E27FC236}">
                <a16:creationId xmlns:a16="http://schemas.microsoft.com/office/drawing/2014/main" id="{B7EBECEC-4121-4695-A4AD-F29E20CED86A}"/>
              </a:ext>
            </a:extLst>
          </p:cNvPr>
          <p:cNvSpPr/>
          <p:nvPr/>
        </p:nvSpPr>
        <p:spPr>
          <a:xfrm>
            <a:off x="10085949" y="2917301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7024C669-DC55-4465-B88A-45C4414F6C4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514704" y="3688628"/>
            <a:ext cx="186490" cy="18649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B32A4F12-C0EF-4658-A5D5-640EC82F55D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14" y="3015723"/>
            <a:ext cx="709669" cy="709669"/>
          </a:xfrm>
          <a:prstGeom prst="rect">
            <a:avLst/>
          </a:prstGeom>
        </p:spPr>
      </p:pic>
      <p:sp>
        <p:nvSpPr>
          <p:cNvPr id="76" name="椭圆 75">
            <a:extLst>
              <a:ext uri="{FF2B5EF4-FFF2-40B4-BE49-F238E27FC236}">
                <a16:creationId xmlns:a16="http://schemas.microsoft.com/office/drawing/2014/main" id="{A50A81CB-8B73-4F71-BBF1-0234C0F7F290}"/>
              </a:ext>
            </a:extLst>
          </p:cNvPr>
          <p:cNvSpPr/>
          <p:nvPr/>
        </p:nvSpPr>
        <p:spPr>
          <a:xfrm>
            <a:off x="5404631" y="5547136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7" name="图形 76">
            <a:extLst>
              <a:ext uri="{FF2B5EF4-FFF2-40B4-BE49-F238E27FC236}">
                <a16:creationId xmlns:a16="http://schemas.microsoft.com/office/drawing/2014/main" id="{3CDBF193-C2B1-4D0D-B13F-BF388FF2F97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833386" y="6333596"/>
            <a:ext cx="186490" cy="18649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74363467-B95F-4FB3-A0CD-8612BF4CCA4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80" y="5730819"/>
            <a:ext cx="525701" cy="525701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C835C0F3-52A4-4638-A2A6-E9F6AF8E26C1}"/>
              </a:ext>
            </a:extLst>
          </p:cNvPr>
          <p:cNvSpPr/>
          <p:nvPr/>
        </p:nvSpPr>
        <p:spPr>
          <a:xfrm>
            <a:off x="8748431" y="2917301"/>
            <a:ext cx="1044000" cy="1044000"/>
          </a:xfrm>
          <a:prstGeom prst="ellipse">
            <a:avLst/>
          </a:prstGeom>
          <a:solidFill>
            <a:srgbClr val="47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EB2B735C-3580-4EF4-85E4-99C651EA445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 rot="18900000">
            <a:off x="9177186" y="3346056"/>
            <a:ext cx="186490" cy="18649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8ABC94AB-ED9F-4D63-BE25-CEE5244C239A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215" y="3094085"/>
            <a:ext cx="690432" cy="690432"/>
          </a:xfrm>
          <a:prstGeom prst="rect">
            <a:avLst/>
          </a:prstGeom>
        </p:spPr>
      </p:pic>
      <p:sp>
        <p:nvSpPr>
          <p:cNvPr id="82" name="椭圆 81">
            <a:extLst>
              <a:ext uri="{FF2B5EF4-FFF2-40B4-BE49-F238E27FC236}">
                <a16:creationId xmlns:a16="http://schemas.microsoft.com/office/drawing/2014/main" id="{813239F7-1C8C-40C9-817F-C9071B470A75}"/>
              </a:ext>
            </a:extLst>
          </p:cNvPr>
          <p:cNvSpPr/>
          <p:nvPr/>
        </p:nvSpPr>
        <p:spPr>
          <a:xfrm>
            <a:off x="4735871" y="2917301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0813A8AD-BB2B-4A99-89F7-58338FCB712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42" y="3057460"/>
            <a:ext cx="831058" cy="831058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389C52D1-63B4-4469-A796-2C03F4EE3BBD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5164626" y="3144993"/>
            <a:ext cx="186490" cy="186490"/>
          </a:xfrm>
          <a:prstGeom prst="rect">
            <a:avLst/>
          </a:prstGeom>
        </p:spPr>
      </p:pic>
      <p:sp>
        <p:nvSpPr>
          <p:cNvPr id="79" name="椭圆 78">
            <a:extLst>
              <a:ext uri="{FF2B5EF4-FFF2-40B4-BE49-F238E27FC236}">
                <a16:creationId xmlns:a16="http://schemas.microsoft.com/office/drawing/2014/main" id="{693A3EA1-B345-4034-A156-E9C8E37FEE74}"/>
              </a:ext>
            </a:extLst>
          </p:cNvPr>
          <p:cNvSpPr/>
          <p:nvPr/>
        </p:nvSpPr>
        <p:spPr>
          <a:xfrm>
            <a:off x="6073391" y="2917301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0" name="图形 79">
            <a:extLst>
              <a:ext uri="{FF2B5EF4-FFF2-40B4-BE49-F238E27FC236}">
                <a16:creationId xmlns:a16="http://schemas.microsoft.com/office/drawing/2014/main" id="{7FF76801-BF20-4BEC-8E3A-BC782F7A593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6502146" y="3703664"/>
            <a:ext cx="186490" cy="186490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B6908CC5-9D62-4953-AF05-5F27EADE7142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91" y="3070651"/>
            <a:ext cx="594920" cy="594920"/>
          </a:xfrm>
          <a:prstGeom prst="rect">
            <a:avLst/>
          </a:prstGeom>
        </p:spPr>
      </p:pic>
      <p:sp>
        <p:nvSpPr>
          <p:cNvPr id="81" name="椭圆 80">
            <a:extLst>
              <a:ext uri="{FF2B5EF4-FFF2-40B4-BE49-F238E27FC236}">
                <a16:creationId xmlns:a16="http://schemas.microsoft.com/office/drawing/2014/main" id="{49257ED7-E0B6-4439-B625-1C56568C276C}"/>
              </a:ext>
            </a:extLst>
          </p:cNvPr>
          <p:cNvSpPr/>
          <p:nvPr/>
        </p:nvSpPr>
        <p:spPr>
          <a:xfrm>
            <a:off x="8748431" y="1602383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10B16A7B-E26D-4C5B-BA30-15DC3821267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443" y="1785182"/>
            <a:ext cx="831975" cy="831975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818131E4-2BED-40F1-8AD9-0E3C8625613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177186" y="2207766"/>
            <a:ext cx="186490" cy="186490"/>
          </a:xfrm>
          <a:prstGeom prst="rect">
            <a:avLst/>
          </a:prstGeom>
        </p:spPr>
      </p:pic>
      <p:sp>
        <p:nvSpPr>
          <p:cNvPr id="98" name="椭圆 97">
            <a:extLst>
              <a:ext uri="{FF2B5EF4-FFF2-40B4-BE49-F238E27FC236}">
                <a16:creationId xmlns:a16="http://schemas.microsoft.com/office/drawing/2014/main" id="{A9CF0D3E-597B-4B85-A26E-25D7FD0364EA}"/>
              </a:ext>
            </a:extLst>
          </p:cNvPr>
          <p:cNvSpPr/>
          <p:nvPr/>
        </p:nvSpPr>
        <p:spPr>
          <a:xfrm>
            <a:off x="7410911" y="1602383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9" name="图形 98">
            <a:extLst>
              <a:ext uri="{FF2B5EF4-FFF2-40B4-BE49-F238E27FC236}">
                <a16:creationId xmlns:a16="http://schemas.microsoft.com/office/drawing/2014/main" id="{7DA7E2F5-34E8-4AAC-918F-E5866AFB464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7839666" y="2415203"/>
            <a:ext cx="186490" cy="186490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855DBCE4-2F1C-4761-9E0A-8F594E1C4D04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184" y="1786514"/>
            <a:ext cx="567429" cy="567429"/>
          </a:xfrm>
          <a:prstGeom prst="rect">
            <a:avLst/>
          </a:prstGeom>
        </p:spPr>
      </p:pic>
      <p:sp>
        <p:nvSpPr>
          <p:cNvPr id="53" name="椭圆 52">
            <a:extLst>
              <a:ext uri="{FF2B5EF4-FFF2-40B4-BE49-F238E27FC236}">
                <a16:creationId xmlns:a16="http://schemas.microsoft.com/office/drawing/2014/main" id="{504D0107-FAE9-491E-A910-3A38C233E33D}"/>
              </a:ext>
            </a:extLst>
          </p:cNvPr>
          <p:cNvSpPr/>
          <p:nvPr/>
        </p:nvSpPr>
        <p:spPr>
          <a:xfrm>
            <a:off x="3398351" y="1602383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9413EA52-A8A9-4509-8C02-DB3E3EA4545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01" y="1698933"/>
            <a:ext cx="850899" cy="850899"/>
          </a:xfrm>
          <a:prstGeom prst="rect">
            <a:avLst/>
          </a:prstGeom>
        </p:spPr>
      </p:pic>
      <p:sp>
        <p:nvSpPr>
          <p:cNvPr id="101" name="椭圆 100">
            <a:extLst>
              <a:ext uri="{FF2B5EF4-FFF2-40B4-BE49-F238E27FC236}">
                <a16:creationId xmlns:a16="http://schemas.microsoft.com/office/drawing/2014/main" id="{65ECB508-FD32-4BA6-BB0F-3D215839CD2C}"/>
              </a:ext>
            </a:extLst>
          </p:cNvPr>
          <p:cNvSpPr/>
          <p:nvPr/>
        </p:nvSpPr>
        <p:spPr>
          <a:xfrm rot="3600000">
            <a:off x="3976464" y="2254715"/>
            <a:ext cx="183082" cy="31980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" name="图形 101">
            <a:extLst>
              <a:ext uri="{FF2B5EF4-FFF2-40B4-BE49-F238E27FC236}">
                <a16:creationId xmlns:a16="http://schemas.microsoft.com/office/drawing/2014/main" id="{F6CF0F07-CF3A-451B-AAC8-CE7355341603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3950554" y="2359517"/>
            <a:ext cx="186490" cy="186490"/>
          </a:xfrm>
          <a:prstGeom prst="rect">
            <a:avLst/>
          </a:prstGeom>
        </p:spPr>
      </p:pic>
      <p:sp>
        <p:nvSpPr>
          <p:cNvPr id="52" name="椭圆 51">
            <a:extLst>
              <a:ext uri="{FF2B5EF4-FFF2-40B4-BE49-F238E27FC236}">
                <a16:creationId xmlns:a16="http://schemas.microsoft.com/office/drawing/2014/main" id="{6317434F-2BAD-4FCD-89FE-1312DC5B7606}"/>
              </a:ext>
            </a:extLst>
          </p:cNvPr>
          <p:cNvSpPr/>
          <p:nvPr/>
        </p:nvSpPr>
        <p:spPr>
          <a:xfrm>
            <a:off x="2060831" y="1602383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499DDF7E-ACAE-4BB8-A737-8E2B349184D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74" y="1689766"/>
            <a:ext cx="871314" cy="871314"/>
          </a:xfrm>
          <a:prstGeom prst="rect">
            <a:avLst/>
          </a:prstGeom>
          <a:noFill/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4B9A88BC-6C9B-4192-9AFB-D5D58D039B65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2489586" y="2205970"/>
            <a:ext cx="186490" cy="186490"/>
          </a:xfrm>
          <a:prstGeom prst="rect">
            <a:avLst/>
          </a:prstGeom>
        </p:spPr>
      </p:pic>
      <p:sp>
        <p:nvSpPr>
          <p:cNvPr id="41" name="椭圆 40">
            <a:extLst>
              <a:ext uri="{FF2B5EF4-FFF2-40B4-BE49-F238E27FC236}">
                <a16:creationId xmlns:a16="http://schemas.microsoft.com/office/drawing/2014/main" id="{4D8741AE-6B73-4AB8-962C-D0F573464D52}"/>
              </a:ext>
            </a:extLst>
          </p:cNvPr>
          <p:cNvSpPr/>
          <p:nvPr/>
        </p:nvSpPr>
        <p:spPr>
          <a:xfrm>
            <a:off x="6073391" y="287465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72EC8776-C754-4333-B698-BA9D9F116F5B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64" y="467790"/>
            <a:ext cx="713627" cy="713627"/>
          </a:xfrm>
          <a:prstGeom prst="rect">
            <a:avLst/>
          </a:prstGeom>
        </p:spPr>
      </p:pic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7E6831CD-BF39-4EE7-88C4-852E3E17B37D}"/>
              </a:ext>
            </a:extLst>
          </p:cNvPr>
          <p:cNvSpPr/>
          <p:nvPr/>
        </p:nvSpPr>
        <p:spPr>
          <a:xfrm>
            <a:off x="6473145" y="435870"/>
            <a:ext cx="435834" cy="268461"/>
          </a:xfrm>
          <a:custGeom>
            <a:avLst/>
            <a:gdLst>
              <a:gd name="connsiteX0" fmla="*/ 335554 w 751438"/>
              <a:gd name="connsiteY0" fmla="*/ 5664 h 462864"/>
              <a:gd name="connsiteX1" fmla="*/ 289834 w 751438"/>
              <a:gd name="connsiteY1" fmla="*/ 81864 h 462864"/>
              <a:gd name="connsiteX2" fmla="*/ 244114 w 751438"/>
              <a:gd name="connsiteY2" fmla="*/ 97104 h 462864"/>
              <a:gd name="connsiteX3" fmla="*/ 137434 w 751438"/>
              <a:gd name="connsiteY3" fmla="*/ 173304 h 462864"/>
              <a:gd name="connsiteX4" fmla="*/ 122194 w 751438"/>
              <a:gd name="connsiteY4" fmla="*/ 219024 h 462864"/>
              <a:gd name="connsiteX5" fmla="*/ 106954 w 751438"/>
              <a:gd name="connsiteY5" fmla="*/ 279984 h 462864"/>
              <a:gd name="connsiteX6" fmla="*/ 61234 w 751438"/>
              <a:gd name="connsiteY6" fmla="*/ 295224 h 462864"/>
              <a:gd name="connsiteX7" fmla="*/ 15514 w 751438"/>
              <a:gd name="connsiteY7" fmla="*/ 325704 h 462864"/>
              <a:gd name="connsiteX8" fmla="*/ 274 w 751438"/>
              <a:gd name="connsiteY8" fmla="*/ 371424 h 462864"/>
              <a:gd name="connsiteX9" fmla="*/ 76474 w 751438"/>
              <a:gd name="connsiteY9" fmla="*/ 462864 h 462864"/>
              <a:gd name="connsiteX10" fmla="*/ 640354 w 751438"/>
              <a:gd name="connsiteY10" fmla="*/ 417144 h 462864"/>
              <a:gd name="connsiteX11" fmla="*/ 701314 w 751438"/>
              <a:gd name="connsiteY11" fmla="*/ 386664 h 462864"/>
              <a:gd name="connsiteX12" fmla="*/ 731794 w 751438"/>
              <a:gd name="connsiteY12" fmla="*/ 310464 h 462864"/>
              <a:gd name="connsiteX13" fmla="*/ 716554 w 751438"/>
              <a:gd name="connsiteY13" fmla="*/ 66624 h 462864"/>
              <a:gd name="connsiteX14" fmla="*/ 609874 w 751438"/>
              <a:gd name="connsiteY14" fmla="*/ 20904 h 462864"/>
              <a:gd name="connsiteX15" fmla="*/ 335554 w 751438"/>
              <a:gd name="connsiteY15" fmla="*/ 5664 h 46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438" h="462864">
                <a:moveTo>
                  <a:pt x="335554" y="5664"/>
                </a:moveTo>
                <a:cubicBezTo>
                  <a:pt x="282214" y="15824"/>
                  <a:pt x="310779" y="60919"/>
                  <a:pt x="289834" y="81864"/>
                </a:cubicBezTo>
                <a:cubicBezTo>
                  <a:pt x="278475" y="93223"/>
                  <a:pt x="258482" y="89920"/>
                  <a:pt x="244114" y="97104"/>
                </a:cubicBezTo>
                <a:cubicBezTo>
                  <a:pt x="221829" y="108246"/>
                  <a:pt x="151240" y="162949"/>
                  <a:pt x="137434" y="173304"/>
                </a:cubicBezTo>
                <a:cubicBezTo>
                  <a:pt x="132354" y="188544"/>
                  <a:pt x="126607" y="203578"/>
                  <a:pt x="122194" y="219024"/>
                </a:cubicBezTo>
                <a:cubicBezTo>
                  <a:pt x="116440" y="239163"/>
                  <a:pt x="120038" y="263628"/>
                  <a:pt x="106954" y="279984"/>
                </a:cubicBezTo>
                <a:cubicBezTo>
                  <a:pt x="96919" y="292528"/>
                  <a:pt x="75602" y="288040"/>
                  <a:pt x="61234" y="295224"/>
                </a:cubicBezTo>
                <a:cubicBezTo>
                  <a:pt x="44851" y="303415"/>
                  <a:pt x="30754" y="315544"/>
                  <a:pt x="15514" y="325704"/>
                </a:cubicBezTo>
                <a:cubicBezTo>
                  <a:pt x="10434" y="340944"/>
                  <a:pt x="-1998" y="355521"/>
                  <a:pt x="274" y="371424"/>
                </a:cubicBezTo>
                <a:cubicBezTo>
                  <a:pt x="8415" y="428413"/>
                  <a:pt x="36465" y="436191"/>
                  <a:pt x="76474" y="462864"/>
                </a:cubicBezTo>
                <a:cubicBezTo>
                  <a:pt x="300349" y="455144"/>
                  <a:pt x="449301" y="480828"/>
                  <a:pt x="640354" y="417144"/>
                </a:cubicBezTo>
                <a:cubicBezTo>
                  <a:pt x="661907" y="409960"/>
                  <a:pt x="680994" y="396824"/>
                  <a:pt x="701314" y="386664"/>
                </a:cubicBezTo>
                <a:cubicBezTo>
                  <a:pt x="711474" y="361264"/>
                  <a:pt x="723143" y="336417"/>
                  <a:pt x="731794" y="310464"/>
                </a:cubicBezTo>
                <a:cubicBezTo>
                  <a:pt x="757825" y="232372"/>
                  <a:pt x="762865" y="143809"/>
                  <a:pt x="716554" y="66624"/>
                </a:cubicBezTo>
                <a:cubicBezTo>
                  <a:pt x="696649" y="33449"/>
                  <a:pt x="647256" y="30872"/>
                  <a:pt x="609874" y="20904"/>
                </a:cubicBezTo>
                <a:cubicBezTo>
                  <a:pt x="524370" y="-1897"/>
                  <a:pt x="388894" y="-4496"/>
                  <a:pt x="335554" y="5664"/>
                </a:cubicBezTo>
                <a:close/>
              </a:path>
            </a:pathLst>
          </a:cu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形 104">
            <a:extLst>
              <a:ext uri="{FF2B5EF4-FFF2-40B4-BE49-F238E27FC236}">
                <a16:creationId xmlns:a16="http://schemas.microsoft.com/office/drawing/2014/main" id="{E41ACABE-9377-4AB0-A494-248279A120C1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629393" y="467790"/>
            <a:ext cx="186490" cy="186490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13438106-B54E-4E08-A8A7-A870848565FB}"/>
              </a:ext>
            </a:extLst>
          </p:cNvPr>
          <p:cNvSpPr/>
          <p:nvPr/>
        </p:nvSpPr>
        <p:spPr>
          <a:xfrm>
            <a:off x="3398351" y="287465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32" name="图形 31">
            <a:extLst>
              <a:ext uri="{FF2B5EF4-FFF2-40B4-BE49-F238E27FC236}">
                <a16:creationId xmlns:a16="http://schemas.microsoft.com/office/drawing/2014/main" id="{0470C6A5-978A-4DBA-9721-3031690E11A6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3652559" y="437513"/>
            <a:ext cx="186490" cy="18649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ED9D2A50-928A-4659-8D65-BFFD41381078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50" y="418367"/>
            <a:ext cx="787603" cy="787603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83A50424-1531-4C41-9095-679EC520C826}"/>
              </a:ext>
            </a:extLst>
          </p:cNvPr>
          <p:cNvSpPr txBox="1"/>
          <p:nvPr/>
        </p:nvSpPr>
        <p:spPr>
          <a:xfrm rot="19536266">
            <a:off x="3877582" y="526576"/>
            <a:ext cx="412685" cy="374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1411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A40CA51-3009-4AF7-92C4-FC7CC83E9633}"/>
              </a:ext>
            </a:extLst>
          </p:cNvPr>
          <p:cNvSpPr/>
          <p:nvPr/>
        </p:nvSpPr>
        <p:spPr>
          <a:xfrm>
            <a:off x="7410911" y="287465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34" name="图形 33">
            <a:extLst>
              <a:ext uri="{FF2B5EF4-FFF2-40B4-BE49-F238E27FC236}">
                <a16:creationId xmlns:a16="http://schemas.microsoft.com/office/drawing/2014/main" id="{0F404C1A-0B2D-4713-A776-2470586DF541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953794" y="1007533"/>
            <a:ext cx="186490" cy="18649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079F8707-82B0-4865-85C8-2E3AE9C8B6DB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19" y="437513"/>
            <a:ext cx="743904" cy="743904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6F6C691B-F522-4A21-8ADA-CC6855EFAD8F}"/>
              </a:ext>
            </a:extLst>
          </p:cNvPr>
          <p:cNvSpPr txBox="1"/>
          <p:nvPr/>
        </p:nvSpPr>
        <p:spPr>
          <a:xfrm rot="18875629">
            <a:off x="7847596" y="492306"/>
            <a:ext cx="412685" cy="374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1AA5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B55AB2ED-4E80-47A4-9F72-61EBEC68E760}"/>
              </a:ext>
            </a:extLst>
          </p:cNvPr>
          <p:cNvSpPr/>
          <p:nvPr/>
        </p:nvSpPr>
        <p:spPr>
          <a:xfrm>
            <a:off x="723311" y="287465"/>
            <a:ext cx="1044000" cy="104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109" name="图形 108">
            <a:extLst>
              <a:ext uri="{FF2B5EF4-FFF2-40B4-BE49-F238E27FC236}">
                <a16:creationId xmlns:a16="http://schemas.microsoft.com/office/drawing/2014/main" id="{8FD285CB-6872-4731-ADA8-A4FFC617E166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462802" y="821744"/>
            <a:ext cx="186490" cy="186490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0FF7FCFB-FDF0-4DD6-A087-6069E97C6F80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BEBA8EAE-BF5A-486C-A8C5-ECC9F3942E4B}">
                <a14:imgProps xmlns:a14="http://schemas.microsoft.com/office/drawing/2010/main">
                  <a14:imgLayer r:embed="rId7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23" y="398733"/>
            <a:ext cx="727380" cy="727380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D28A2991-98CD-4A75-805D-23F79F1DA961}"/>
              </a:ext>
            </a:extLst>
          </p:cNvPr>
          <p:cNvSpPr txBox="1"/>
          <p:nvPr/>
        </p:nvSpPr>
        <p:spPr>
          <a:xfrm rot="19912164">
            <a:off x="1118474" y="360370"/>
            <a:ext cx="388692" cy="34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1411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肥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21C3DF8-9EC5-440A-9B63-BD96FB302824}"/>
              </a:ext>
            </a:extLst>
          </p:cNvPr>
          <p:cNvSpPr/>
          <p:nvPr/>
        </p:nvSpPr>
        <p:spPr>
          <a:xfrm>
            <a:off x="2283751" y="5547136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5BCBE249-55C5-498B-86BF-DEF6C0332710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38" y="5672426"/>
            <a:ext cx="731626" cy="731626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FBAE5F33-4DB4-4D14-B79E-69C3A2F0A32C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2912674" y="6148209"/>
            <a:ext cx="186490" cy="186490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A211743B-48C7-4D65-B776-3C55E5D4E86A}"/>
              </a:ext>
            </a:extLst>
          </p:cNvPr>
          <p:cNvSpPr/>
          <p:nvPr/>
        </p:nvSpPr>
        <p:spPr>
          <a:xfrm>
            <a:off x="723311" y="2917301"/>
            <a:ext cx="1044000" cy="10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172C9EFD-76A5-40E4-A54D-DD04413EA8D0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88" y="3122923"/>
            <a:ext cx="646646" cy="646646"/>
          </a:xfrm>
          <a:prstGeom prst="rect">
            <a:avLst/>
          </a:prstGeom>
        </p:spPr>
      </p:pic>
      <p:pic>
        <p:nvPicPr>
          <p:cNvPr id="113" name="图形 112">
            <a:extLst>
              <a:ext uri="{FF2B5EF4-FFF2-40B4-BE49-F238E27FC236}">
                <a16:creationId xmlns:a16="http://schemas.microsoft.com/office/drawing/2014/main" id="{A1922605-A051-4AE4-BE8A-790FDEF70C9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13024" y="3281462"/>
            <a:ext cx="186490" cy="186490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90E9A6CA-B5D4-4D96-95DE-29A763BE45A6}"/>
              </a:ext>
            </a:extLst>
          </p:cNvPr>
          <p:cNvSpPr/>
          <p:nvPr/>
        </p:nvSpPr>
        <p:spPr>
          <a:xfrm>
            <a:off x="3398351" y="2917301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F4E1DE1-9724-4AF2-92D8-E40D8F83050E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46" y="3040955"/>
            <a:ext cx="804367" cy="804367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7BCC62FB-64B7-443D-87E1-DBFFF8632540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3828655" y="3243105"/>
            <a:ext cx="196196" cy="196196"/>
          </a:xfrm>
          <a:prstGeom prst="rect">
            <a:avLst/>
          </a:prstGeom>
          <a:scene3d>
            <a:camera prst="isometricOffAxis2Top">
              <a:rot lat="19560061" lon="3033768" rev="17810411"/>
            </a:camera>
            <a:lightRig rig="threePt" dir="t"/>
          </a:scene3d>
          <a:sp3d prstMaterial="matte"/>
        </p:spPr>
      </p:pic>
      <p:sp>
        <p:nvSpPr>
          <p:cNvPr id="78" name="椭圆 77">
            <a:extLst>
              <a:ext uri="{FF2B5EF4-FFF2-40B4-BE49-F238E27FC236}">
                <a16:creationId xmlns:a16="http://schemas.microsoft.com/office/drawing/2014/main" id="{6415AD97-54CD-459F-99DF-081C7D279C27}"/>
              </a:ext>
            </a:extLst>
          </p:cNvPr>
          <p:cNvSpPr/>
          <p:nvPr/>
        </p:nvSpPr>
        <p:spPr>
          <a:xfrm>
            <a:off x="6965071" y="5547136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46D623E5-D962-4E32-A1BB-3E4CA430571C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11" y="5718879"/>
            <a:ext cx="661874" cy="661874"/>
          </a:xfrm>
          <a:prstGeom prst="rect">
            <a:avLst/>
          </a:prstGeom>
        </p:spPr>
      </p:pic>
      <p:pic>
        <p:nvPicPr>
          <p:cNvPr id="115" name="图形 114">
            <a:extLst>
              <a:ext uri="{FF2B5EF4-FFF2-40B4-BE49-F238E27FC236}">
                <a16:creationId xmlns:a16="http://schemas.microsoft.com/office/drawing/2014/main" id="{38AE1836-3E52-4BB5-9139-5277ACC7C09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7299861" y="5993670"/>
            <a:ext cx="186490" cy="186490"/>
          </a:xfrm>
          <a:prstGeom prst="rect">
            <a:avLst/>
          </a:prstGeom>
        </p:spPr>
      </p:pic>
      <p:sp>
        <p:nvSpPr>
          <p:cNvPr id="75" name="椭圆 74">
            <a:extLst>
              <a:ext uri="{FF2B5EF4-FFF2-40B4-BE49-F238E27FC236}">
                <a16:creationId xmlns:a16="http://schemas.microsoft.com/office/drawing/2014/main" id="{46D3DB99-47D1-401A-A319-16A18192054A}"/>
              </a:ext>
            </a:extLst>
          </p:cNvPr>
          <p:cNvSpPr/>
          <p:nvPr/>
        </p:nvSpPr>
        <p:spPr>
          <a:xfrm>
            <a:off x="723311" y="5547136"/>
            <a:ext cx="1044000" cy="10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6" name="图片 115">
            <a:extLst>
              <a:ext uri="{FF2B5EF4-FFF2-40B4-BE49-F238E27FC236}">
                <a16:creationId xmlns:a16="http://schemas.microsoft.com/office/drawing/2014/main" id="{95020598-7896-4870-9321-96AFC8A8E1D2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64" y="5704930"/>
            <a:ext cx="675823" cy="675823"/>
          </a:xfrm>
          <a:prstGeom prst="rect">
            <a:avLst/>
          </a:prstGeom>
        </p:spPr>
      </p:pic>
      <p:pic>
        <p:nvPicPr>
          <p:cNvPr id="117" name="图形 116">
            <a:extLst>
              <a:ext uri="{FF2B5EF4-FFF2-40B4-BE49-F238E27FC236}">
                <a16:creationId xmlns:a16="http://schemas.microsoft.com/office/drawing/2014/main" id="{A77A059E-B92F-4542-8721-7F1FDE691D0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16070" y="6001397"/>
            <a:ext cx="171735" cy="171735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2C0F9311-9F12-494F-AE42-CC09CD2FF17F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751" y="4232219"/>
            <a:ext cx="1044000" cy="1044000"/>
          </a:xfrm>
          <a:prstGeom prst="rect">
            <a:avLst/>
          </a:prstGeom>
        </p:spPr>
      </p:pic>
      <p:pic>
        <p:nvPicPr>
          <p:cNvPr id="119" name="图形 118">
            <a:extLst>
              <a:ext uri="{FF2B5EF4-FFF2-40B4-BE49-F238E27FC236}">
                <a16:creationId xmlns:a16="http://schemas.microsoft.com/office/drawing/2014/main" id="{B00B3E2E-3E9E-48CD-B39A-D54CE8C40B07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712506" y="5058136"/>
            <a:ext cx="186490" cy="186490"/>
          </a:xfrm>
          <a:prstGeom prst="rect">
            <a:avLst/>
          </a:prstGeom>
        </p:spPr>
      </p:pic>
      <p:sp>
        <p:nvSpPr>
          <p:cNvPr id="120" name="椭圆 119">
            <a:extLst>
              <a:ext uri="{FF2B5EF4-FFF2-40B4-BE49-F238E27FC236}">
                <a16:creationId xmlns:a16="http://schemas.microsoft.com/office/drawing/2014/main" id="{8C5AB2A8-27F2-45DB-9C7B-44819D2AB81E}"/>
              </a:ext>
            </a:extLst>
          </p:cNvPr>
          <p:cNvSpPr/>
          <p:nvPr/>
        </p:nvSpPr>
        <p:spPr>
          <a:xfrm>
            <a:off x="3844191" y="4274349"/>
            <a:ext cx="1044000" cy="1001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5E218664-BD20-48F9-8B09-B90FE85D07D5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3" y="4449771"/>
            <a:ext cx="831975" cy="798402"/>
          </a:xfrm>
          <a:prstGeom prst="rect">
            <a:avLst/>
          </a:prstGeom>
        </p:spPr>
      </p:pic>
      <p:pic>
        <p:nvPicPr>
          <p:cNvPr id="122" name="图形 121">
            <a:extLst>
              <a:ext uri="{FF2B5EF4-FFF2-40B4-BE49-F238E27FC236}">
                <a16:creationId xmlns:a16="http://schemas.microsoft.com/office/drawing/2014/main" id="{B1347F8B-D656-44DD-9862-41FA24D0E88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272946" y="4855302"/>
            <a:ext cx="186490" cy="178965"/>
          </a:xfrm>
          <a:prstGeom prst="rect">
            <a:avLst/>
          </a:prstGeom>
        </p:spPr>
      </p:pic>
      <p:sp>
        <p:nvSpPr>
          <p:cNvPr id="123" name="文本框 122">
            <a:extLst>
              <a:ext uri="{FF2B5EF4-FFF2-40B4-BE49-F238E27FC236}">
                <a16:creationId xmlns:a16="http://schemas.microsoft.com/office/drawing/2014/main" id="{66F624C7-936A-4937-BC2F-9E83199E5765}"/>
              </a:ext>
            </a:extLst>
          </p:cNvPr>
          <p:cNvSpPr txBox="1"/>
          <p:nvPr/>
        </p:nvSpPr>
        <p:spPr>
          <a:xfrm rot="20233752">
            <a:off x="4034158" y="4238805"/>
            <a:ext cx="364698" cy="308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F3E5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厨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BA55B9A-74F7-42AE-A497-1A6F9BCB39BF}"/>
              </a:ext>
            </a:extLst>
          </p:cNvPr>
          <p:cNvSpPr txBox="1"/>
          <p:nvPr/>
        </p:nvSpPr>
        <p:spPr>
          <a:xfrm rot="1094565">
            <a:off x="4322034" y="4232219"/>
            <a:ext cx="364698" cy="308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F3E5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房</a:t>
            </a:r>
            <a:endParaRPr lang="zh-CN" altLang="en-US" b="1" dirty="0">
              <a:solidFill>
                <a:srgbClr val="2F3E54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166AF17B-DBAA-4432-9A93-674B755D6BC6}"/>
              </a:ext>
            </a:extLst>
          </p:cNvPr>
          <p:cNvSpPr/>
          <p:nvPr/>
        </p:nvSpPr>
        <p:spPr>
          <a:xfrm>
            <a:off x="8525511" y="4267912"/>
            <a:ext cx="1044000" cy="10083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1DADFB07-3731-4373-BD35-8FB09CAEA916}"/>
              </a:ext>
            </a:extLst>
          </p:cNvPr>
          <p:cNvPicPr>
            <a:picLocks noChangeAspect="1"/>
          </p:cNvPicPr>
          <p:nvPr/>
        </p:nvPicPr>
        <p:blipFill>
          <a:blip r:embed="rId56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523" y="4444461"/>
            <a:ext cx="831975" cy="803531"/>
          </a:xfrm>
          <a:prstGeom prst="rect">
            <a:avLst/>
          </a:prstGeom>
        </p:spPr>
      </p:pic>
      <p:pic>
        <p:nvPicPr>
          <p:cNvPr id="127" name="图形 126">
            <a:extLst>
              <a:ext uri="{FF2B5EF4-FFF2-40B4-BE49-F238E27FC236}">
                <a16:creationId xmlns:a16="http://schemas.microsoft.com/office/drawing/2014/main" id="{FC2B1BAF-9BD1-42BD-9C7F-9F9D6BC80828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8954266" y="4852597"/>
            <a:ext cx="186490" cy="180114"/>
          </a:xfrm>
          <a:prstGeom prst="rect">
            <a:avLst/>
          </a:prstGeom>
        </p:spPr>
      </p:pic>
      <p:sp>
        <p:nvSpPr>
          <p:cNvPr id="128" name="文本框 127">
            <a:extLst>
              <a:ext uri="{FF2B5EF4-FFF2-40B4-BE49-F238E27FC236}">
                <a16:creationId xmlns:a16="http://schemas.microsoft.com/office/drawing/2014/main" id="{31F86B5E-AA77-4282-884D-CEDE1F7DE413}"/>
              </a:ext>
            </a:extLst>
          </p:cNvPr>
          <p:cNvSpPr txBox="1"/>
          <p:nvPr/>
        </p:nvSpPr>
        <p:spPr>
          <a:xfrm rot="20276609">
            <a:off x="8721821" y="4233139"/>
            <a:ext cx="364698" cy="309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323C2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C589124-939B-44FA-8AC9-4791B42FD92E}"/>
              </a:ext>
            </a:extLst>
          </p:cNvPr>
          <p:cNvSpPr txBox="1"/>
          <p:nvPr/>
        </p:nvSpPr>
        <p:spPr>
          <a:xfrm rot="1135348">
            <a:off x="9020501" y="4232219"/>
            <a:ext cx="364698" cy="309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323C2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卧</a:t>
            </a:r>
            <a:endParaRPr lang="zh-CN" altLang="en-US" b="1" dirty="0">
              <a:solidFill>
                <a:srgbClr val="323C2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4847E379-8AEC-4BB4-BE9D-5F1A84C56E42}"/>
              </a:ext>
            </a:extLst>
          </p:cNvPr>
          <p:cNvSpPr/>
          <p:nvPr/>
        </p:nvSpPr>
        <p:spPr>
          <a:xfrm>
            <a:off x="10085949" y="4268807"/>
            <a:ext cx="1044000" cy="10074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131" name="图片 130">
            <a:extLst>
              <a:ext uri="{FF2B5EF4-FFF2-40B4-BE49-F238E27FC236}">
                <a16:creationId xmlns:a16="http://schemas.microsoft.com/office/drawing/2014/main" id="{0907C71C-2B32-43B0-8CA5-68201CC90496}"/>
              </a:ext>
            </a:extLst>
          </p:cNvPr>
          <p:cNvPicPr>
            <a:picLocks noChangeAspect="1"/>
          </p:cNvPicPr>
          <p:nvPr/>
        </p:nvPicPr>
        <p:blipFill>
          <a:blip r:embed="rId56">
            <a:duotone>
              <a:prstClr val="black"/>
              <a:srgbClr val="C45C9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961" y="4445199"/>
            <a:ext cx="831975" cy="802818"/>
          </a:xfrm>
          <a:prstGeom prst="rect">
            <a:avLst/>
          </a:prstGeom>
        </p:spPr>
      </p:pic>
      <p:pic>
        <p:nvPicPr>
          <p:cNvPr id="132" name="图形 131">
            <a:extLst>
              <a:ext uri="{FF2B5EF4-FFF2-40B4-BE49-F238E27FC236}">
                <a16:creationId xmlns:a16="http://schemas.microsoft.com/office/drawing/2014/main" id="{BCB8377C-1E1D-49D5-98F2-833AB5143BCD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514704" y="4852973"/>
            <a:ext cx="186490" cy="179955"/>
          </a:xfrm>
          <a:prstGeom prst="rect">
            <a:avLst/>
          </a:prstGeom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60DCBA50-713A-475C-819D-B70BDCE82311}"/>
              </a:ext>
            </a:extLst>
          </p:cNvPr>
          <p:cNvSpPr txBox="1"/>
          <p:nvPr/>
        </p:nvSpPr>
        <p:spPr>
          <a:xfrm rot="20233752">
            <a:off x="10285997" y="4232219"/>
            <a:ext cx="364698" cy="309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3C263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E9B2BF4-5502-458B-80D9-3C161DE3DCB7}"/>
              </a:ext>
            </a:extLst>
          </p:cNvPr>
          <p:cNvSpPr txBox="1"/>
          <p:nvPr/>
        </p:nvSpPr>
        <p:spPr>
          <a:xfrm rot="1183224">
            <a:off x="10567822" y="4239146"/>
            <a:ext cx="364698" cy="309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3C263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屋</a:t>
            </a:r>
            <a:endParaRPr lang="zh-CN" altLang="en-US" b="1" dirty="0">
              <a:solidFill>
                <a:srgbClr val="3C263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C7EAAE57-D321-4219-AA9E-9F86BB849184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949" y="1602383"/>
            <a:ext cx="1044000" cy="1044000"/>
          </a:xfrm>
          <a:prstGeom prst="rect">
            <a:avLst/>
          </a:prstGeom>
        </p:spPr>
      </p:pic>
      <p:pic>
        <p:nvPicPr>
          <p:cNvPr id="136" name="图形 135">
            <a:extLst>
              <a:ext uri="{FF2B5EF4-FFF2-40B4-BE49-F238E27FC236}">
                <a16:creationId xmlns:a16="http://schemas.microsoft.com/office/drawing/2014/main" id="{0143BA6F-9594-4CF9-AB1A-2D6B90176EA8}"/>
              </a:ext>
            </a:extLst>
          </p:cNvPr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2"/>
              </a:ext>
            </a:extLst>
          </a:blip>
          <a:stretch>
            <a:fillRect/>
          </a:stretch>
        </p:blipFill>
        <p:spPr>
          <a:xfrm>
            <a:off x="10412034" y="2238141"/>
            <a:ext cx="186490" cy="1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2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</Words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华文新魏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2025-09-04T06:01:23Z</cp:lastPrinted>
  <dcterms:created xsi:type="dcterms:W3CDTF">2025-09-04T02:02:44Z</dcterms:created>
  <dcterms:modified xsi:type="dcterms:W3CDTF">2025-09-18T09:08:33Z</dcterms:modified>
</cp:coreProperties>
</file>