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all" i="0" spc="360" strike="noStrike" sz="3600" u="none" kumimoji="0" normalizeH="0">
        <a:ln>
          <a:noFill/>
        </a:ln>
        <a:solidFill>
          <a:srgbClr val="0B0638"/>
        </a:solidFill>
        <a:effectLst/>
        <a:uFillTx/>
        <a:latin typeface="+mj-lt"/>
        <a:ea typeface="+mj-ea"/>
        <a:cs typeface="+mj-cs"/>
        <a:sym typeface="Montserrat Medium"/>
      </a:defRPr>
    </a:lvl1pPr>
    <a:lvl2pPr marL="0" marR="0" indent="2286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all" i="0" spc="360" strike="noStrike" sz="3600" u="none" kumimoji="0" normalizeH="0">
        <a:ln>
          <a:noFill/>
        </a:ln>
        <a:solidFill>
          <a:srgbClr val="0B0638"/>
        </a:solidFill>
        <a:effectLst/>
        <a:uFillTx/>
        <a:latin typeface="+mj-lt"/>
        <a:ea typeface="+mj-ea"/>
        <a:cs typeface="+mj-cs"/>
        <a:sym typeface="Montserrat Medium"/>
      </a:defRPr>
    </a:lvl2pPr>
    <a:lvl3pPr marL="0" marR="0" indent="4572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all" i="0" spc="360" strike="noStrike" sz="3600" u="none" kumimoji="0" normalizeH="0">
        <a:ln>
          <a:noFill/>
        </a:ln>
        <a:solidFill>
          <a:srgbClr val="0B0638"/>
        </a:solidFill>
        <a:effectLst/>
        <a:uFillTx/>
        <a:latin typeface="+mj-lt"/>
        <a:ea typeface="+mj-ea"/>
        <a:cs typeface="+mj-cs"/>
        <a:sym typeface="Montserrat Medium"/>
      </a:defRPr>
    </a:lvl3pPr>
    <a:lvl4pPr marL="0" marR="0" indent="6858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all" i="0" spc="360" strike="noStrike" sz="3600" u="none" kumimoji="0" normalizeH="0">
        <a:ln>
          <a:noFill/>
        </a:ln>
        <a:solidFill>
          <a:srgbClr val="0B0638"/>
        </a:solidFill>
        <a:effectLst/>
        <a:uFillTx/>
        <a:latin typeface="+mj-lt"/>
        <a:ea typeface="+mj-ea"/>
        <a:cs typeface="+mj-cs"/>
        <a:sym typeface="Montserrat Medium"/>
      </a:defRPr>
    </a:lvl4pPr>
    <a:lvl5pPr marL="0" marR="0" indent="9144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all" i="0" spc="360" strike="noStrike" sz="3600" u="none" kumimoji="0" normalizeH="0">
        <a:ln>
          <a:noFill/>
        </a:ln>
        <a:solidFill>
          <a:srgbClr val="0B0638"/>
        </a:solidFill>
        <a:effectLst/>
        <a:uFillTx/>
        <a:latin typeface="+mj-lt"/>
        <a:ea typeface="+mj-ea"/>
        <a:cs typeface="+mj-cs"/>
        <a:sym typeface="Montserrat Medium"/>
      </a:defRPr>
    </a:lvl5pPr>
    <a:lvl6pPr marL="0" marR="0" indent="11430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all" i="0" spc="360" strike="noStrike" sz="3600" u="none" kumimoji="0" normalizeH="0">
        <a:ln>
          <a:noFill/>
        </a:ln>
        <a:solidFill>
          <a:srgbClr val="0B0638"/>
        </a:solidFill>
        <a:effectLst/>
        <a:uFillTx/>
        <a:latin typeface="+mj-lt"/>
        <a:ea typeface="+mj-ea"/>
        <a:cs typeface="+mj-cs"/>
        <a:sym typeface="Montserrat Medium"/>
      </a:defRPr>
    </a:lvl6pPr>
    <a:lvl7pPr marL="0" marR="0" indent="13716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all" i="0" spc="360" strike="noStrike" sz="3600" u="none" kumimoji="0" normalizeH="0">
        <a:ln>
          <a:noFill/>
        </a:ln>
        <a:solidFill>
          <a:srgbClr val="0B0638"/>
        </a:solidFill>
        <a:effectLst/>
        <a:uFillTx/>
        <a:latin typeface="+mj-lt"/>
        <a:ea typeface="+mj-ea"/>
        <a:cs typeface="+mj-cs"/>
        <a:sym typeface="Montserrat Medium"/>
      </a:defRPr>
    </a:lvl7pPr>
    <a:lvl8pPr marL="0" marR="0" indent="16002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all" i="0" spc="360" strike="noStrike" sz="3600" u="none" kumimoji="0" normalizeH="0">
        <a:ln>
          <a:noFill/>
        </a:ln>
        <a:solidFill>
          <a:srgbClr val="0B0638"/>
        </a:solidFill>
        <a:effectLst/>
        <a:uFillTx/>
        <a:latin typeface="+mj-lt"/>
        <a:ea typeface="+mj-ea"/>
        <a:cs typeface="+mj-cs"/>
        <a:sym typeface="Montserrat Medium"/>
      </a:defRPr>
    </a:lvl8pPr>
    <a:lvl9pPr marL="0" marR="0" indent="18288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all" i="0" spc="360" strike="noStrike" sz="3600" u="none" kumimoji="0" normalizeH="0">
        <a:ln>
          <a:noFill/>
        </a:ln>
        <a:solidFill>
          <a:srgbClr val="0B0638"/>
        </a:solidFill>
        <a:effectLst/>
        <a:uFillTx/>
        <a:latin typeface="+mj-lt"/>
        <a:ea typeface="+mj-ea"/>
        <a:cs typeface="+mj-cs"/>
        <a:sym typeface="Montserra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0" name="Shape 2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soc.be" TargetMode="Externa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Waiting pag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/>
        </p:nvSpPr>
        <p:spPr>
          <a:xfrm>
            <a:off x="16946765" y="8159728"/>
            <a:ext cx="6206277" cy="478597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cap="none" spc="0"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2" name="open…"/>
          <p:cNvSpPr txBox="1"/>
          <p:nvPr/>
        </p:nvSpPr>
        <p:spPr>
          <a:xfrm>
            <a:off x="17807251" y="4875175"/>
            <a:ext cx="5166488" cy="377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80000"/>
              </a:lnSpc>
              <a:defRPr cap="none" spc="0" sz="9000">
                <a:solidFill>
                  <a:srgbClr val="08083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open</a:t>
            </a:r>
          </a:p>
          <a:p>
            <a:pPr>
              <a:lnSpc>
                <a:spcPct val="80000"/>
              </a:lnSpc>
              <a:defRPr cap="none" spc="0" sz="9000">
                <a:solidFill>
                  <a:srgbClr val="08083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summer</a:t>
            </a:r>
          </a:p>
          <a:p>
            <a:pPr>
              <a:lnSpc>
                <a:spcPct val="80000"/>
              </a:lnSpc>
              <a:defRPr cap="none" spc="0" sz="9000">
                <a:solidFill>
                  <a:srgbClr val="08083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of code</a:t>
            </a:r>
          </a:p>
        </p:txBody>
      </p:sp>
      <p:sp>
        <p:nvSpPr>
          <p:cNvPr id="13" name="osoc.be…"/>
          <p:cNvSpPr txBox="1"/>
          <p:nvPr/>
        </p:nvSpPr>
        <p:spPr>
          <a:xfrm>
            <a:off x="17926184" y="9102121"/>
            <a:ext cx="4121215" cy="1565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pc="329" sz="4700"/>
            </a:pPr>
            <a:r>
              <a:rPr>
                <a:hlinkClick r:id="rId2" invalidUrl="" action="" tgtFrame="" tooltip="" history="1" highlightClick="0" endSnd="0"/>
              </a:rPr>
              <a:t>osoc.be</a:t>
            </a:r>
          </a:p>
          <a:p>
            <a:pPr>
              <a:defRPr spc="315" sz="4500"/>
            </a:pPr>
            <a:r>
              <a:t>@osocode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green left">
    <p:bg>
      <p:bgPr>
        <a:solidFill>
          <a:srgbClr val="4EDD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"/>
          <p:cNvSpPr txBox="1"/>
          <p:nvPr>
            <p:ph type="body" idx="21"/>
          </p:nvPr>
        </p:nvSpPr>
        <p:spPr>
          <a:xfrm>
            <a:off x="2293058" y="3587372"/>
            <a:ext cx="19797884" cy="7991649"/>
          </a:xfrm>
          <a:prstGeom prst="rect">
            <a:avLst/>
          </a:prstGeom>
        </p:spPr>
        <p:txBody>
          <a:bodyPr lIns="71437" tIns="71437" rIns="71437" bIns="71437" anchor="ctr">
            <a:noAutofit/>
          </a:bodyPr>
          <a:lstStyle>
            <a:lvl1pPr marL="0" indent="0" algn="l" defTabSz="821531">
              <a:lnSpc>
                <a:spcPct val="90000"/>
              </a:lnSpc>
              <a:spcBef>
                <a:spcPts val="500"/>
              </a:spcBef>
              <a:defRPr sz="12400">
                <a:solidFill>
                  <a:srgbClr val="0B0638"/>
                </a:solidFill>
                <a:latin typeface="+mn-lt"/>
                <a:ea typeface="+mn-ea"/>
                <a:cs typeface="+mn-cs"/>
                <a:sym typeface="Montserrat SemiBold"/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white 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"/>
          <p:cNvSpPr txBox="1"/>
          <p:nvPr>
            <p:ph type="body" idx="21"/>
          </p:nvPr>
        </p:nvSpPr>
        <p:spPr>
          <a:xfrm>
            <a:off x="2293058" y="3587372"/>
            <a:ext cx="19797884" cy="7991649"/>
          </a:xfrm>
          <a:prstGeom prst="rect">
            <a:avLst/>
          </a:prstGeom>
        </p:spPr>
        <p:txBody>
          <a:bodyPr lIns="71437" tIns="71437" rIns="71437" bIns="71437" anchor="ctr">
            <a:noAutofit/>
          </a:bodyPr>
          <a:lstStyle>
            <a:lvl1pPr marL="0" indent="0" algn="l" defTabSz="821531">
              <a:lnSpc>
                <a:spcPct val="90000"/>
              </a:lnSpc>
              <a:spcBef>
                <a:spcPts val="500"/>
              </a:spcBef>
              <a:defRPr sz="12400">
                <a:solidFill>
                  <a:srgbClr val="0B0638"/>
                </a:solidFill>
                <a:latin typeface="+mn-lt"/>
                <a:ea typeface="+mn-ea"/>
                <a:cs typeface="+mn-cs"/>
                <a:sym typeface="Montserrat SemiBold"/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 cop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lnSpc>
                <a:spcPct val="90000"/>
              </a:lnSpc>
              <a:spcBef>
                <a:spcPts val="500"/>
              </a:spcBef>
              <a:defRPr sz="12400">
                <a:latin typeface="+mj-lt"/>
                <a:ea typeface="+mj-ea"/>
                <a:cs typeface="+mj-cs"/>
                <a:sym typeface="Montserrat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3" name="Body Level One…"/>
          <p:cNvSpPr txBox="1"/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algn="l" defTabSz="821531">
              <a:defRPr sz="9000">
                <a:solidFill>
                  <a:srgbClr val="0B0638"/>
                </a:solidFill>
                <a:latin typeface="+mn-lt"/>
                <a:ea typeface="+mn-ea"/>
                <a:cs typeface="+mn-cs"/>
                <a:sym typeface="Montserrat SemiBold"/>
              </a:defRPr>
            </a:lvl1pPr>
            <a:lvl2pPr marL="0" indent="0" algn="l" defTabSz="821531">
              <a:defRPr sz="9000">
                <a:solidFill>
                  <a:srgbClr val="0B0638"/>
                </a:solidFill>
                <a:latin typeface="+mn-lt"/>
                <a:ea typeface="+mn-ea"/>
                <a:cs typeface="+mn-cs"/>
                <a:sym typeface="Montserrat SemiBold"/>
              </a:defRPr>
            </a:lvl2pPr>
            <a:lvl3pPr marL="0" indent="0" algn="l" defTabSz="821531">
              <a:defRPr sz="9000">
                <a:solidFill>
                  <a:srgbClr val="0B0638"/>
                </a:solidFill>
                <a:latin typeface="+mn-lt"/>
                <a:ea typeface="+mn-ea"/>
                <a:cs typeface="+mn-cs"/>
                <a:sym typeface="Montserrat SemiBold"/>
              </a:defRPr>
            </a:lvl3pPr>
            <a:lvl4pPr marL="0" indent="0" algn="l" defTabSz="821531">
              <a:defRPr sz="9000">
                <a:solidFill>
                  <a:srgbClr val="0B0638"/>
                </a:solidFill>
                <a:latin typeface="+mn-lt"/>
                <a:ea typeface="+mn-ea"/>
                <a:cs typeface="+mn-cs"/>
                <a:sym typeface="Montserrat SemiBold"/>
              </a:defRPr>
            </a:lvl4pPr>
            <a:lvl5pPr marL="0" indent="0" algn="l" defTabSz="821531">
              <a:defRPr sz="9000">
                <a:solidFill>
                  <a:srgbClr val="0B0638"/>
                </a:solidFill>
                <a:latin typeface="+mn-lt"/>
                <a:ea typeface="+mn-ea"/>
                <a:cs typeface="+mn-cs"/>
                <a:sym typeface="Montserrat Semi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Image"/>
          <p:cNvSpPr/>
          <p:nvPr>
            <p:ph type="pic" sz="half" idx="21"/>
          </p:nvPr>
        </p:nvSpPr>
        <p:spPr>
          <a:xfrm>
            <a:off x="5329062" y="406546"/>
            <a:ext cx="13716003" cy="914876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2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lnSpc>
                <a:spcPct val="90000"/>
              </a:lnSpc>
              <a:spcBef>
                <a:spcPts val="500"/>
              </a:spcBef>
              <a:defRPr sz="12400">
                <a:latin typeface="+mj-lt"/>
                <a:ea typeface="+mj-ea"/>
                <a:cs typeface="+mj-cs"/>
                <a:sym typeface="Montserrat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algn="l" defTabSz="821531">
              <a:defRPr sz="9000">
                <a:solidFill>
                  <a:srgbClr val="0B0638"/>
                </a:solidFill>
                <a:latin typeface="+mn-lt"/>
                <a:ea typeface="+mn-ea"/>
                <a:cs typeface="+mn-cs"/>
                <a:sym typeface="Montserrat SemiBold"/>
              </a:defRPr>
            </a:lvl1pPr>
            <a:lvl2pPr marL="0" indent="0" algn="l" defTabSz="821531">
              <a:defRPr sz="9000">
                <a:solidFill>
                  <a:srgbClr val="0B0638"/>
                </a:solidFill>
                <a:latin typeface="+mn-lt"/>
                <a:ea typeface="+mn-ea"/>
                <a:cs typeface="+mn-cs"/>
                <a:sym typeface="Montserrat SemiBold"/>
              </a:defRPr>
            </a:lvl2pPr>
            <a:lvl3pPr marL="0" indent="0" algn="l" defTabSz="821531">
              <a:defRPr sz="9000">
                <a:solidFill>
                  <a:srgbClr val="0B0638"/>
                </a:solidFill>
                <a:latin typeface="+mn-lt"/>
                <a:ea typeface="+mn-ea"/>
                <a:cs typeface="+mn-cs"/>
                <a:sym typeface="Montserrat SemiBold"/>
              </a:defRPr>
            </a:lvl3pPr>
            <a:lvl4pPr marL="0" indent="0" algn="l" defTabSz="821531">
              <a:defRPr sz="9000">
                <a:solidFill>
                  <a:srgbClr val="0B0638"/>
                </a:solidFill>
                <a:latin typeface="+mn-lt"/>
                <a:ea typeface="+mn-ea"/>
                <a:cs typeface="+mn-cs"/>
                <a:sym typeface="Montserrat SemiBold"/>
              </a:defRPr>
            </a:lvl4pPr>
            <a:lvl5pPr marL="0" indent="0" algn="l" defTabSz="821531">
              <a:defRPr sz="9000">
                <a:solidFill>
                  <a:srgbClr val="0B0638"/>
                </a:solidFill>
                <a:latin typeface="+mn-lt"/>
                <a:ea typeface="+mn-ea"/>
                <a:cs typeface="+mn-cs"/>
                <a:sym typeface="Montserrat Semi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lIns="71437" tIns="71437" rIns="71437" bIns="71437" anchor="ctr"/>
          <a:lstStyle>
            <a:lvl1pPr defTabSz="821531">
              <a:lnSpc>
                <a:spcPct val="90000"/>
              </a:lnSpc>
              <a:spcBef>
                <a:spcPts val="500"/>
              </a:spcBef>
              <a:defRPr sz="12400">
                <a:latin typeface="+mj-lt"/>
                <a:ea typeface="+mj-ea"/>
                <a:cs typeface="+mj-cs"/>
                <a:sym typeface="Montserrat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Image"/>
          <p:cNvSpPr/>
          <p:nvPr>
            <p:ph type="pic" idx="21"/>
          </p:nvPr>
        </p:nvSpPr>
        <p:spPr>
          <a:xfrm>
            <a:off x="6231433" y="863203"/>
            <a:ext cx="17439681" cy="1162645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0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8400"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1" name="Body Level One…"/>
          <p:cNvSpPr txBox="1"/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algn="l" defTabSz="821531">
              <a:defRPr sz="9000">
                <a:solidFill>
                  <a:srgbClr val="0B0638"/>
                </a:solidFill>
                <a:latin typeface="+mn-lt"/>
                <a:ea typeface="+mn-ea"/>
                <a:cs typeface="+mn-cs"/>
                <a:sym typeface="Montserrat SemiBold"/>
              </a:defRPr>
            </a:lvl1pPr>
            <a:lvl2pPr marL="0" indent="0" algn="l" defTabSz="821531">
              <a:defRPr sz="9000">
                <a:solidFill>
                  <a:srgbClr val="0B0638"/>
                </a:solidFill>
                <a:latin typeface="+mn-lt"/>
                <a:ea typeface="+mn-ea"/>
                <a:cs typeface="+mn-cs"/>
                <a:sym typeface="Montserrat SemiBold"/>
              </a:defRPr>
            </a:lvl2pPr>
            <a:lvl3pPr marL="0" indent="0" algn="l" defTabSz="821531">
              <a:defRPr sz="9000">
                <a:solidFill>
                  <a:srgbClr val="0B0638"/>
                </a:solidFill>
                <a:latin typeface="+mn-lt"/>
                <a:ea typeface="+mn-ea"/>
                <a:cs typeface="+mn-cs"/>
                <a:sym typeface="Montserrat SemiBold"/>
              </a:defRPr>
            </a:lvl3pPr>
            <a:lvl4pPr marL="0" indent="0" algn="l" defTabSz="821531">
              <a:defRPr sz="9000">
                <a:solidFill>
                  <a:srgbClr val="0B0638"/>
                </a:solidFill>
                <a:latin typeface="+mn-lt"/>
                <a:ea typeface="+mn-ea"/>
                <a:cs typeface="+mn-cs"/>
                <a:sym typeface="Montserrat SemiBold"/>
              </a:defRPr>
            </a:lvl4pPr>
            <a:lvl5pPr marL="0" indent="0" algn="l" defTabSz="821531">
              <a:defRPr sz="9000">
                <a:solidFill>
                  <a:srgbClr val="0B0638"/>
                </a:solidFill>
                <a:latin typeface="+mn-lt"/>
                <a:ea typeface="+mn-ea"/>
                <a:cs typeface="+mn-cs"/>
                <a:sym typeface="Montserrat Semi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 anchor="ctr"/>
          <a:lstStyle>
            <a:lvl1pPr defTabSz="821531">
              <a:lnSpc>
                <a:spcPct val="90000"/>
              </a:lnSpc>
              <a:spcBef>
                <a:spcPts val="500"/>
              </a:spcBef>
              <a:defRPr sz="12400">
                <a:latin typeface="+mj-lt"/>
                <a:ea typeface="+mj-ea"/>
                <a:cs typeface="+mj-cs"/>
                <a:sym typeface="Montserrat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le Text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 anchor="ctr"/>
          <a:lstStyle>
            <a:lvl1pPr defTabSz="821531">
              <a:lnSpc>
                <a:spcPct val="90000"/>
              </a:lnSpc>
              <a:spcBef>
                <a:spcPts val="500"/>
              </a:spcBef>
              <a:defRPr sz="12400">
                <a:latin typeface="+mj-lt"/>
                <a:ea typeface="+mj-ea"/>
                <a:cs typeface="+mj-cs"/>
                <a:sym typeface="Montserrat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611187" indent="-611187" algn="l" defTabSz="821531">
              <a:spcBef>
                <a:spcPts val="5900"/>
              </a:spcBef>
              <a:buSzPct val="145000"/>
              <a:buChar char="•"/>
              <a:defRPr sz="4400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  <a:lvl2pPr marL="1055687" indent="-611187" algn="l" defTabSz="821531">
              <a:spcBef>
                <a:spcPts val="5900"/>
              </a:spcBef>
              <a:buSzPct val="145000"/>
              <a:buChar char="•"/>
              <a:defRPr sz="4400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2pPr>
            <a:lvl3pPr marL="1500187" indent="-611187" algn="l" defTabSz="821531">
              <a:spcBef>
                <a:spcPts val="5900"/>
              </a:spcBef>
              <a:buSzPct val="145000"/>
              <a:buChar char="•"/>
              <a:defRPr sz="4400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3pPr>
            <a:lvl4pPr marL="1944687" indent="-611187" algn="l" defTabSz="821531">
              <a:spcBef>
                <a:spcPts val="5900"/>
              </a:spcBef>
              <a:buSzPct val="145000"/>
              <a:buChar char="•"/>
              <a:defRPr sz="4400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4pPr>
            <a:lvl5pPr marL="2389187" indent="-611187" algn="l" defTabSz="821531">
              <a:spcBef>
                <a:spcPts val="5900"/>
              </a:spcBef>
              <a:buSzPct val="145000"/>
              <a:buChar char="•"/>
              <a:defRPr sz="4400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Image"/>
          <p:cNvSpPr/>
          <p:nvPr>
            <p:ph type="pic" sz="half" idx="21"/>
          </p:nvPr>
        </p:nvSpPr>
        <p:spPr>
          <a:xfrm>
            <a:off x="8794253" y="3637358"/>
            <a:ext cx="13260587" cy="88403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7" name="Title Text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 anchor="ctr"/>
          <a:lstStyle>
            <a:lvl1pPr defTabSz="821531">
              <a:lnSpc>
                <a:spcPct val="90000"/>
              </a:lnSpc>
              <a:spcBef>
                <a:spcPts val="500"/>
              </a:spcBef>
              <a:defRPr sz="12400">
                <a:latin typeface="+mj-lt"/>
                <a:ea typeface="+mj-ea"/>
                <a:cs typeface="+mj-cs"/>
                <a:sym typeface="Montserrat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8" name="Body Level One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465364" indent="-465364" algn="l" defTabSz="821531">
              <a:spcBef>
                <a:spcPts val="4500"/>
              </a:spcBef>
              <a:buSzPct val="145000"/>
              <a:buChar char="•"/>
              <a:defRPr sz="3800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  <a:lvl2pPr marL="808264" indent="-465364" algn="l" defTabSz="821531">
              <a:spcBef>
                <a:spcPts val="4500"/>
              </a:spcBef>
              <a:buSzPct val="145000"/>
              <a:buChar char="•"/>
              <a:defRPr sz="3800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2pPr>
            <a:lvl3pPr marL="1151164" indent="-465364" algn="l" defTabSz="821531">
              <a:spcBef>
                <a:spcPts val="4500"/>
              </a:spcBef>
              <a:buSzPct val="145000"/>
              <a:buChar char="•"/>
              <a:defRPr sz="3800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3pPr>
            <a:lvl4pPr marL="1494064" indent="-465364" algn="l" defTabSz="821531">
              <a:spcBef>
                <a:spcPts val="4500"/>
              </a:spcBef>
              <a:buSzPct val="145000"/>
              <a:buChar char="•"/>
              <a:defRPr sz="3800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4pPr>
            <a:lvl5pPr marL="1836964" indent="-465364" algn="l" defTabSz="821531">
              <a:spcBef>
                <a:spcPts val="4500"/>
              </a:spcBef>
              <a:buSzPct val="145000"/>
              <a:buChar char="•"/>
              <a:defRPr sz="3800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red">
    <p:bg>
      <p:bgPr>
        <a:solidFill>
          <a:srgbClr val="ED48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"/>
          <p:cNvSpPr txBox="1"/>
          <p:nvPr>
            <p:ph type="body" idx="21"/>
          </p:nvPr>
        </p:nvSpPr>
        <p:spPr>
          <a:xfrm>
            <a:off x="4833937" y="1374979"/>
            <a:ext cx="14716126" cy="10204042"/>
          </a:xfrm>
          <a:prstGeom prst="rect">
            <a:avLst/>
          </a:prstGeom>
        </p:spPr>
        <p:txBody>
          <a:bodyPr lIns="71437" tIns="71437" rIns="71437" bIns="71437" anchor="ctr">
            <a:noAutofit/>
          </a:bodyPr>
          <a:lstStyle>
            <a:lvl1pPr marL="0" indent="0" defTabSz="821531">
              <a:lnSpc>
                <a:spcPct val="90000"/>
              </a:lnSpc>
              <a:spcBef>
                <a:spcPts val="500"/>
              </a:spcBef>
              <a:defRPr sz="12400">
                <a:latin typeface="+mj-lt"/>
                <a:ea typeface="+mj-ea"/>
                <a:cs typeface="+mj-cs"/>
                <a:sym typeface="Montserrat Medium"/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611187" indent="-611187" algn="l" defTabSz="821531">
              <a:spcBef>
                <a:spcPts val="5900"/>
              </a:spcBef>
              <a:buSzPct val="145000"/>
              <a:buChar char="•"/>
              <a:defRPr sz="4400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  <a:lvl2pPr marL="1055687" indent="-611187" algn="l" defTabSz="821531">
              <a:spcBef>
                <a:spcPts val="5900"/>
              </a:spcBef>
              <a:buSzPct val="145000"/>
              <a:buChar char="•"/>
              <a:defRPr sz="4400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2pPr>
            <a:lvl3pPr marL="1500187" indent="-611187" algn="l" defTabSz="821531">
              <a:spcBef>
                <a:spcPts val="5900"/>
              </a:spcBef>
              <a:buSzPct val="145000"/>
              <a:buChar char="•"/>
              <a:defRPr sz="4400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3pPr>
            <a:lvl4pPr marL="1944687" indent="-611187" algn="l" defTabSz="821531">
              <a:spcBef>
                <a:spcPts val="5900"/>
              </a:spcBef>
              <a:buSzPct val="145000"/>
              <a:buChar char="•"/>
              <a:defRPr sz="4400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4pPr>
            <a:lvl5pPr marL="2389187" indent="-611187" algn="l" defTabSz="821531">
              <a:spcBef>
                <a:spcPts val="5900"/>
              </a:spcBef>
              <a:buSzPct val="145000"/>
              <a:buChar char="•"/>
              <a:defRPr sz="4400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Image"/>
          <p:cNvSpPr/>
          <p:nvPr>
            <p:ph type="pic" sz="quarter" idx="21"/>
          </p:nvPr>
        </p:nvSpPr>
        <p:spPr>
          <a:xfrm>
            <a:off x="12442031" y="7072312"/>
            <a:ext cx="8514489" cy="567928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5" name="Image"/>
          <p:cNvSpPr/>
          <p:nvPr>
            <p:ph type="pic" sz="quarter" idx="22"/>
          </p:nvPr>
        </p:nvSpPr>
        <p:spPr>
          <a:xfrm>
            <a:off x="12192000" y="1250156"/>
            <a:ext cx="8251032" cy="55006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6" name="Image"/>
          <p:cNvSpPr/>
          <p:nvPr>
            <p:ph type="pic" idx="23"/>
          </p:nvPr>
        </p:nvSpPr>
        <p:spPr>
          <a:xfrm>
            <a:off x="-291704" y="1250156"/>
            <a:ext cx="16850320" cy="112335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7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marL="0" indent="0" defTabSz="821531">
              <a:defRPr i="1" sz="3200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95" name="“Type a quote here.”"/>
          <p:cNvSpPr txBox="1"/>
          <p:nvPr>
            <p:ph type="body" sz="quarter" idx="22"/>
          </p:nvPr>
        </p:nvSpPr>
        <p:spPr>
          <a:xfrm>
            <a:off x="4833937" y="5995987"/>
            <a:ext cx="14716126" cy="866776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marL="0" indent="0" defTabSz="821531">
              <a:defRPr sz="4600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96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Image"/>
          <p:cNvSpPr/>
          <p:nvPr>
            <p:ph type="pic" idx="21"/>
          </p:nvPr>
        </p:nvSpPr>
        <p:spPr>
          <a:xfrm>
            <a:off x="1712269" y="0"/>
            <a:ext cx="20959463" cy="1398389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04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red left">
    <p:bg>
      <p:bgPr>
        <a:solidFill>
          <a:srgbClr val="ED48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"/>
          <p:cNvSpPr txBox="1"/>
          <p:nvPr>
            <p:ph type="body" idx="21"/>
          </p:nvPr>
        </p:nvSpPr>
        <p:spPr>
          <a:xfrm>
            <a:off x="2293058" y="3587372"/>
            <a:ext cx="19797884" cy="7991649"/>
          </a:xfrm>
          <a:prstGeom prst="rect">
            <a:avLst/>
          </a:prstGeom>
        </p:spPr>
        <p:txBody>
          <a:bodyPr lIns="71437" tIns="71437" rIns="71437" bIns="71437" anchor="ctr">
            <a:noAutofit/>
          </a:bodyPr>
          <a:lstStyle>
            <a:lvl1pPr marL="0" indent="0" algn="l" defTabSz="821531">
              <a:lnSpc>
                <a:spcPct val="90000"/>
              </a:lnSpc>
              <a:spcBef>
                <a:spcPts val="500"/>
              </a:spcBef>
              <a:defRPr sz="12400">
                <a:latin typeface="+mj-lt"/>
                <a:ea typeface="+mj-ea"/>
                <a:cs typeface="+mj-cs"/>
                <a:sym typeface="Montserrat Medium"/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yellow">
    <p:bg>
      <p:bgPr>
        <a:solidFill>
          <a:srgbClr val="FAB8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"/>
          <p:cNvSpPr txBox="1"/>
          <p:nvPr>
            <p:ph type="body" idx="21"/>
          </p:nvPr>
        </p:nvSpPr>
        <p:spPr>
          <a:xfrm>
            <a:off x="4833937" y="1374979"/>
            <a:ext cx="14716126" cy="10204042"/>
          </a:xfrm>
          <a:prstGeom prst="rect">
            <a:avLst/>
          </a:prstGeom>
        </p:spPr>
        <p:txBody>
          <a:bodyPr lIns="71437" tIns="71437" rIns="71437" bIns="71437" anchor="ctr">
            <a:noAutofit/>
          </a:bodyPr>
          <a:lstStyle>
            <a:lvl1pPr marL="0" indent="0" defTabSz="821531">
              <a:lnSpc>
                <a:spcPct val="90000"/>
              </a:lnSpc>
              <a:spcBef>
                <a:spcPts val="500"/>
              </a:spcBef>
              <a:defRPr sz="12400">
                <a:solidFill>
                  <a:srgbClr val="0B0638"/>
                </a:solidFill>
                <a:latin typeface="+mn-lt"/>
                <a:ea typeface="+mn-ea"/>
                <a:cs typeface="+mn-cs"/>
                <a:sym typeface="Montserrat SemiBold"/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yellow left">
    <p:bg>
      <p:bgPr>
        <a:solidFill>
          <a:srgbClr val="FAB8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"/>
          <p:cNvSpPr txBox="1"/>
          <p:nvPr>
            <p:ph type="body" idx="21"/>
          </p:nvPr>
        </p:nvSpPr>
        <p:spPr>
          <a:xfrm>
            <a:off x="2293058" y="3587372"/>
            <a:ext cx="19797884" cy="7991649"/>
          </a:xfrm>
          <a:prstGeom prst="rect">
            <a:avLst/>
          </a:prstGeom>
        </p:spPr>
        <p:txBody>
          <a:bodyPr lIns="71437" tIns="71437" rIns="71437" bIns="71437" anchor="ctr">
            <a:noAutofit/>
          </a:bodyPr>
          <a:lstStyle>
            <a:lvl1pPr marL="0" indent="0" algn="l" defTabSz="821531">
              <a:lnSpc>
                <a:spcPct val="90000"/>
              </a:lnSpc>
              <a:spcBef>
                <a:spcPts val="500"/>
              </a:spcBef>
              <a:defRPr sz="12400">
                <a:solidFill>
                  <a:srgbClr val="0B0638"/>
                </a:solidFill>
                <a:latin typeface="+mn-lt"/>
                <a:ea typeface="+mn-ea"/>
                <a:cs typeface="+mn-cs"/>
                <a:sym typeface="Montserrat SemiBold"/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yellow copy">
    <p:bg>
      <p:bgPr>
        <a:solidFill>
          <a:srgbClr val="FAB8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"/>
          <p:cNvSpPr txBox="1"/>
          <p:nvPr>
            <p:ph type="body" idx="21"/>
          </p:nvPr>
        </p:nvSpPr>
        <p:spPr>
          <a:xfrm>
            <a:off x="4833937" y="1374979"/>
            <a:ext cx="14716126" cy="10204042"/>
          </a:xfrm>
          <a:prstGeom prst="rect">
            <a:avLst/>
          </a:prstGeom>
        </p:spPr>
        <p:txBody>
          <a:bodyPr lIns="71437" tIns="71437" rIns="71437" bIns="71437" anchor="ctr">
            <a:noAutofit/>
          </a:bodyPr>
          <a:lstStyle>
            <a:lvl1pPr marL="0" indent="0" defTabSz="821531">
              <a:lnSpc>
                <a:spcPct val="90000"/>
              </a:lnSpc>
              <a:spcBef>
                <a:spcPts val="500"/>
              </a:spcBef>
              <a:defRPr sz="12400">
                <a:solidFill>
                  <a:srgbClr val="0B0638"/>
                </a:solidFill>
                <a:latin typeface="+mn-lt"/>
                <a:ea typeface="+mn-ea"/>
                <a:cs typeface="+mn-cs"/>
                <a:sym typeface="Montserrat SemiBold"/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54" name="open belgium 2019"/>
          <p:cNvSpPr txBox="1"/>
          <p:nvPr/>
        </p:nvSpPr>
        <p:spPr>
          <a:xfrm rot="16200000">
            <a:off x="-1004197" y="6653352"/>
            <a:ext cx="363547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4500"/>
              </a:spcBef>
              <a:defRPr spc="120" sz="2400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open belgium 2019</a:t>
            </a:r>
          </a:p>
        </p:txBody>
      </p:sp>
      <p:sp>
        <p:nvSpPr>
          <p:cNvPr id="55" name="Michiel &amp; Miet"/>
          <p:cNvSpPr txBox="1"/>
          <p:nvPr/>
        </p:nvSpPr>
        <p:spPr>
          <a:xfrm>
            <a:off x="424604" y="1039197"/>
            <a:ext cx="2891918" cy="612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4500"/>
              </a:spcBef>
              <a:defRPr cap="none" spc="29" sz="3000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Michiel </a:t>
            </a:r>
            <a:r>
              <a:rPr>
                <a:latin typeface="+mj-lt"/>
                <a:ea typeface="+mj-ea"/>
                <a:cs typeface="+mj-cs"/>
                <a:sym typeface="Montserrat Medium"/>
              </a:rPr>
              <a:t>&amp;</a:t>
            </a:r>
            <a:r>
              <a:t> Miet</a:t>
            </a:r>
          </a:p>
        </p:txBody>
      </p:sp>
      <p:sp>
        <p:nvSpPr>
          <p:cNvPr id="56" name="The next generation of open source"/>
          <p:cNvSpPr txBox="1"/>
          <p:nvPr/>
        </p:nvSpPr>
        <p:spPr>
          <a:xfrm rot="5400000">
            <a:off x="19785381" y="6221412"/>
            <a:ext cx="7304355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spcBef>
                <a:spcPts val="4500"/>
              </a:spcBef>
              <a:defRPr spc="120" sz="2400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The next generation of open source</a:t>
            </a:r>
          </a:p>
        </p:txBody>
      </p:sp>
      <p:sp>
        <p:nvSpPr>
          <p:cNvPr id="57" name="Open Belgium 2019"/>
          <p:cNvSpPr txBox="1"/>
          <p:nvPr/>
        </p:nvSpPr>
        <p:spPr>
          <a:xfrm>
            <a:off x="19620781" y="1039197"/>
            <a:ext cx="3966338" cy="612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spcBef>
                <a:spcPts val="4500"/>
              </a:spcBef>
              <a:defRPr cap="none" spc="29" sz="3000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Open Belgium 2019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dark blue">
    <p:bg>
      <p:bgPr>
        <a:solidFill>
          <a:srgbClr val="0B06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"/>
          <p:cNvSpPr txBox="1"/>
          <p:nvPr>
            <p:ph type="body" idx="21"/>
          </p:nvPr>
        </p:nvSpPr>
        <p:spPr>
          <a:xfrm>
            <a:off x="4833937" y="1374979"/>
            <a:ext cx="14716126" cy="10204042"/>
          </a:xfrm>
          <a:prstGeom prst="rect">
            <a:avLst/>
          </a:prstGeom>
        </p:spPr>
        <p:txBody>
          <a:bodyPr lIns="71437" tIns="71437" rIns="71437" bIns="71437" anchor="ctr">
            <a:noAutofit/>
          </a:bodyPr>
          <a:lstStyle>
            <a:lvl1pPr marL="0" indent="0" defTabSz="821531">
              <a:lnSpc>
                <a:spcPct val="90000"/>
              </a:lnSpc>
              <a:spcBef>
                <a:spcPts val="500"/>
              </a:spcBef>
              <a:defRPr sz="12400">
                <a:latin typeface="+mj-lt"/>
                <a:ea typeface="+mj-ea"/>
                <a:cs typeface="+mj-cs"/>
                <a:sym typeface="Montserrat Medium"/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blue left">
    <p:bg>
      <p:bgPr>
        <a:solidFill>
          <a:srgbClr val="0B06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"/>
          <p:cNvSpPr txBox="1"/>
          <p:nvPr>
            <p:ph type="body" idx="21"/>
          </p:nvPr>
        </p:nvSpPr>
        <p:spPr>
          <a:xfrm>
            <a:off x="2293058" y="3587372"/>
            <a:ext cx="19797884" cy="7991649"/>
          </a:xfrm>
          <a:prstGeom prst="rect">
            <a:avLst/>
          </a:prstGeom>
        </p:spPr>
        <p:txBody>
          <a:bodyPr lIns="71437" tIns="71437" rIns="71437" bIns="71437" anchor="ctr">
            <a:noAutofit/>
          </a:bodyPr>
          <a:lstStyle>
            <a:lvl1pPr marL="0" indent="0" algn="l" defTabSz="821531">
              <a:lnSpc>
                <a:spcPct val="90000"/>
              </a:lnSpc>
              <a:spcBef>
                <a:spcPts val="500"/>
              </a:spcBef>
              <a:defRPr sz="12400">
                <a:latin typeface="+mj-lt"/>
                <a:ea typeface="+mj-ea"/>
                <a:cs typeface="+mj-cs"/>
                <a:sym typeface="Montserrat Medium"/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bright green">
    <p:bg>
      <p:bgPr>
        <a:solidFill>
          <a:srgbClr val="30E0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"/>
          <p:cNvSpPr txBox="1"/>
          <p:nvPr>
            <p:ph type="body" idx="21"/>
          </p:nvPr>
        </p:nvSpPr>
        <p:spPr>
          <a:xfrm>
            <a:off x="4833937" y="1374979"/>
            <a:ext cx="14716126" cy="10204042"/>
          </a:xfrm>
          <a:prstGeom prst="rect">
            <a:avLst/>
          </a:prstGeom>
        </p:spPr>
        <p:txBody>
          <a:bodyPr lIns="71437" tIns="71437" rIns="71437" bIns="71437" anchor="ctr">
            <a:noAutofit/>
          </a:bodyPr>
          <a:lstStyle>
            <a:lvl1pPr marL="0" indent="0" defTabSz="821531">
              <a:lnSpc>
                <a:spcPct val="90000"/>
              </a:lnSpc>
              <a:spcBef>
                <a:spcPts val="500"/>
              </a:spcBef>
              <a:defRPr sz="12400">
                <a:solidFill>
                  <a:srgbClr val="0B0638"/>
                </a:solidFill>
                <a:latin typeface="+mn-lt"/>
                <a:ea typeface="+mn-ea"/>
                <a:cs typeface="+mn-cs"/>
                <a:sym typeface="Montserrat SemiBold"/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777999" y="2298701"/>
            <a:ext cx="20828001" cy="464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777999" y="7073901"/>
            <a:ext cx="20828001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 defTabSz="2438400">
              <a:defRPr cap="none" spc="0" sz="2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transition xmlns:p14="http://schemas.microsoft.com/office/powerpoint/2010/main" spd="med" advClick="1"/>
  <p:txStyles>
    <p:titleStyle>
      <a:lvl1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609600" marR="0" indent="-3810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609600" marR="0" indent="762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609600" marR="0" indent="5334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609600" marR="0" indent="9906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609600" marR="0" indent="14478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270955" marR="0" indent="-807155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Pts val="52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728155" marR="0" indent="-807155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Pts val="52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4185355" marR="0" indent="-807155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Pts val="52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642555" marR="0" indent="-807155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Pts val="52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mailto:john.doe@mail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0BB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10613" y="-18562593"/>
            <a:ext cx="13605783" cy="223024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86618" y="10848290"/>
            <a:ext cx="4573283" cy="45732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502308" y="2884885"/>
            <a:ext cx="13863691" cy="13863759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Open Summer of Code 2021 Belgium – Remote edition…"/>
          <p:cNvSpPr txBox="1"/>
          <p:nvPr/>
        </p:nvSpPr>
        <p:spPr>
          <a:xfrm>
            <a:off x="664083" y="756890"/>
            <a:ext cx="7790359" cy="1707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90000"/>
              </a:lnSpc>
              <a:defRPr spc="180">
                <a:solidFill>
                  <a:srgbClr val="080836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Open Summer of Code 2021</a:t>
            </a:r>
            <a:br/>
            <a:r>
              <a:t>Belgium – Remote edition</a:t>
            </a:r>
          </a:p>
          <a:p>
            <a:pPr>
              <a:lnSpc>
                <a:spcPct val="90000"/>
              </a:lnSpc>
              <a:defRPr spc="180">
                <a:solidFill>
                  <a:srgbClr val="080836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@osocode – osoc.be</a:t>
            </a:r>
          </a:p>
        </p:txBody>
      </p:sp>
      <p:sp>
        <p:nvSpPr>
          <p:cNvPr id="226" name="Turn your mic &amp; camera off…"/>
          <p:cNvSpPr txBox="1"/>
          <p:nvPr/>
        </p:nvSpPr>
        <p:spPr>
          <a:xfrm>
            <a:off x="664083" y="7416603"/>
            <a:ext cx="9424491" cy="4415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marL="500062" indent="-500062">
              <a:lnSpc>
                <a:spcPct val="120000"/>
              </a:lnSpc>
              <a:buSzPct val="145000"/>
              <a:buChar char="•"/>
              <a:defRPr cap="none" spc="0" sz="4800">
                <a:solidFill>
                  <a:srgbClr val="080836"/>
                </a:solidFill>
              </a:defRPr>
            </a:pPr>
            <a:r>
              <a:t>Turn your mic &amp; camera off</a:t>
            </a:r>
          </a:p>
          <a:p>
            <a:pPr marL="500062" indent="-500062">
              <a:lnSpc>
                <a:spcPct val="120000"/>
              </a:lnSpc>
              <a:buSzPct val="145000"/>
              <a:buChar char="•"/>
              <a:defRPr cap="none" spc="0" sz="4800">
                <a:solidFill>
                  <a:srgbClr val="080836"/>
                </a:solidFill>
              </a:defRPr>
            </a:pPr>
            <a:r>
              <a:t>Send questions in the chat</a:t>
            </a:r>
          </a:p>
          <a:p>
            <a:pPr marL="500062" indent="-500062">
              <a:lnSpc>
                <a:spcPct val="120000"/>
              </a:lnSpc>
              <a:buSzPct val="145000"/>
              <a:buChar char="•"/>
              <a:defRPr cap="none" spc="0" sz="4800">
                <a:solidFill>
                  <a:srgbClr val="080836"/>
                </a:solidFill>
              </a:defRPr>
            </a:pPr>
            <a:r>
              <a:t>When your question comes up, turn on your camera, and unmute yourself</a:t>
            </a:r>
          </a:p>
        </p:txBody>
      </p:sp>
      <p:sp>
        <p:nvSpPr>
          <p:cNvPr id="227" name="Welcome to Project Name"/>
          <p:cNvSpPr txBox="1"/>
          <p:nvPr/>
        </p:nvSpPr>
        <p:spPr>
          <a:xfrm>
            <a:off x="664083" y="3319667"/>
            <a:ext cx="9255126" cy="324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cap="none" spc="0" sz="10000">
                <a:solidFill>
                  <a:srgbClr val="08083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Welcome to</a:t>
            </a:r>
            <a:br/>
            <a:r>
              <a:t>Project 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0BB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10613" y="-18562593"/>
            <a:ext cx="13605783" cy="223024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885365" y="12884532"/>
            <a:ext cx="4573283" cy="45732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18534" y="5862889"/>
            <a:ext cx="13863691" cy="13863759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Open Summer of Code 2021 Belgium – Remote edition…"/>
          <p:cNvSpPr txBox="1"/>
          <p:nvPr/>
        </p:nvSpPr>
        <p:spPr>
          <a:xfrm>
            <a:off x="664083" y="813863"/>
            <a:ext cx="7790359" cy="1707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90000"/>
              </a:lnSpc>
              <a:defRPr spc="180">
                <a:solidFill>
                  <a:srgbClr val="080836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Open Summer of Code 2021</a:t>
            </a:r>
            <a:br/>
            <a:r>
              <a:t>Belgium – Remote edition</a:t>
            </a:r>
          </a:p>
          <a:p>
            <a:pPr>
              <a:lnSpc>
                <a:spcPct val="90000"/>
              </a:lnSpc>
              <a:defRPr spc="180">
                <a:solidFill>
                  <a:srgbClr val="080836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@osocode – osoc.be</a:t>
            </a:r>
          </a:p>
        </p:txBody>
      </p:sp>
      <p:sp>
        <p:nvSpPr>
          <p:cNvPr id="233" name="John Doe, Designer john.doe@mail.com  Maaike Appeltans, Back-end John.doe@mail.com"/>
          <p:cNvSpPr txBox="1"/>
          <p:nvPr/>
        </p:nvSpPr>
        <p:spPr>
          <a:xfrm>
            <a:off x="664083" y="7416603"/>
            <a:ext cx="9424491" cy="4415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lnSpc>
                <a:spcPct val="120000"/>
              </a:lnSpc>
              <a:defRPr cap="none" spc="0" sz="4800">
                <a:solidFill>
                  <a:srgbClr val="080836"/>
                </a:solidFill>
              </a:defRPr>
            </a:pPr>
            <a:r>
              <a:t>John Doe, Designer</a:t>
            </a:r>
            <a:br/>
            <a:r>
              <a:rPr u="sng">
                <a:hlinkClick r:id="rId5" invalidUrl="" action="" tgtFrame="" tooltip="" history="1" highlightClick="0" endSnd="0"/>
              </a:rPr>
              <a:t>john.doe@mail.com</a:t>
            </a:r>
            <a:br>
              <a:rPr u="sng"/>
            </a:br>
            <a:br>
              <a:rPr u="sng"/>
            </a:br>
            <a:r>
              <a:t>Maaike Appeltans, Back-end</a:t>
            </a:r>
            <a:br/>
            <a:r>
              <a:rPr u="sng"/>
              <a:t>John.doe@mail.com</a:t>
            </a:r>
          </a:p>
        </p:txBody>
      </p:sp>
      <p:sp>
        <p:nvSpPr>
          <p:cNvPr id="234" name="Interested? Get in Touch"/>
          <p:cNvSpPr txBox="1"/>
          <p:nvPr/>
        </p:nvSpPr>
        <p:spPr>
          <a:xfrm>
            <a:off x="664083" y="3348153"/>
            <a:ext cx="8509636" cy="324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cap="none" spc="0" sz="10000">
                <a:solidFill>
                  <a:srgbClr val="08083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Interested?</a:t>
            </a:r>
            <a:br/>
            <a:r>
              <a:t>Get in Touch</a:t>
            </a:r>
          </a:p>
        </p:txBody>
      </p:sp>
      <p:sp>
        <p:nvSpPr>
          <p:cNvPr id="235" name="Marie Jones, Front-end Dev john.doe@mail.com  Georges Peters, Comms John.doe@mail.com"/>
          <p:cNvSpPr txBox="1"/>
          <p:nvPr/>
        </p:nvSpPr>
        <p:spPr>
          <a:xfrm>
            <a:off x="10241308" y="7416603"/>
            <a:ext cx="9424491" cy="4415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lnSpc>
                <a:spcPct val="120000"/>
              </a:lnSpc>
              <a:defRPr cap="none" spc="0" sz="4800">
                <a:solidFill>
                  <a:srgbClr val="080836"/>
                </a:solidFill>
              </a:defRPr>
            </a:pPr>
            <a:r>
              <a:t>Marie Jones, Front-end Dev</a:t>
            </a:r>
            <a:br/>
            <a:r>
              <a:rPr u="sng">
                <a:hlinkClick r:id="rId5" invalidUrl="" action="" tgtFrame="" tooltip="" history="1" highlightClick="0" endSnd="0"/>
              </a:rPr>
              <a:t>john.doe@mail.com</a:t>
            </a:r>
            <a:br>
              <a:rPr u="sng"/>
            </a:br>
            <a:br>
              <a:rPr u="sng"/>
            </a:br>
            <a:r>
              <a:t>Georges Peters, Comms</a:t>
            </a:r>
            <a:br/>
            <a:r>
              <a:rPr u="sng"/>
              <a:t>John.doe@mail.com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B0638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Montserrat Medium"/>
        <a:ea typeface="Montserrat Medium"/>
        <a:cs typeface="Montserrat Medium"/>
      </a:majorFont>
      <a:minorFont>
        <a:latin typeface="Montserrat SemiBold"/>
        <a:ea typeface="Montserrat SemiBold"/>
        <a:cs typeface="Montserrat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360" strike="noStrike" sz="3600" u="none" kumimoji="0" normalizeH="0">
            <a:ln>
              <a:noFill/>
            </a:ln>
            <a:solidFill>
              <a:srgbClr val="0B0638"/>
            </a:solidFill>
            <a:effectLst/>
            <a:uFillTx/>
            <a:latin typeface="+mj-lt"/>
            <a:ea typeface="+mj-ea"/>
            <a:cs typeface="+mj-cs"/>
            <a:sym typeface="Montserra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Montserrat Medium"/>
        <a:ea typeface="Montserrat Medium"/>
        <a:cs typeface="Montserrat Medium"/>
      </a:majorFont>
      <a:minorFont>
        <a:latin typeface="Montserrat SemiBold"/>
        <a:ea typeface="Montserrat SemiBold"/>
        <a:cs typeface="Montserrat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360" strike="noStrike" sz="3600" u="none" kumimoji="0" normalizeH="0">
            <a:ln>
              <a:noFill/>
            </a:ln>
            <a:solidFill>
              <a:srgbClr val="0B0638"/>
            </a:solidFill>
            <a:effectLst/>
            <a:uFillTx/>
            <a:latin typeface="+mj-lt"/>
            <a:ea typeface="+mj-ea"/>
            <a:cs typeface="+mj-cs"/>
            <a:sym typeface="Montserra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