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3CE3-BF09-6553-BFF2-3ED128F9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172510-4069-B8C3-407E-67A7FB8A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08555-A0B2-D982-390B-3992A049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7EE1B-6DFE-A44B-59D2-D89FF9EC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AED0B-9E0C-2193-8357-D2BA347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BAE4-79D3-00F9-FE98-38E169D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1A028-9678-4E67-DF3F-67CDCE50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EEC7B-40A3-1329-F778-F47C7594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962D3-5FED-8F14-30D4-D244E74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A5D99-CBCC-EC50-8B85-81A871C2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8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14D96-988A-D825-D309-1A28E111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EBEC0-E4BD-2DFB-4D09-E677CB03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EB6C7-E3A6-56A9-519A-82BFEB13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0391B-10CA-394E-65EA-EB41BFD0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84AB3-B0A9-E09F-03F5-316C516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E320-9D26-C6A4-B1C0-B17AF20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30A57-9EAE-40B9-E4A1-6BE11BF0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647CC-A95B-B38F-2DAD-DCF0DA5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76315-FDD5-3FD9-F79F-8D20799F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38884-350A-27FB-180E-A6B34A6E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A7268-B3D0-7254-9AC7-0B47125D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7EDCE-2050-22B9-DBE0-6EA7A3FB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8E126-AF1F-9294-BDE6-B9A418FB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C0FDA-D79C-D371-5F6E-20FF7DFA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8BE8A-58DE-0202-EB25-AE68E6C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D52D-F3EA-23C7-923D-AEE73680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4F0D4-0517-E0BB-C6C2-A87CA7A6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69BAD-D48A-D1E1-E5B3-9653464A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F8A9A-661D-F293-2580-2C1E90D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3FE0E-A42E-E3AE-CBDD-1BF86D0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8411F-3FA8-98CB-54A8-F9BB59A6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1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FB6B-BD3E-2974-D12B-C3098E52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C3782-9F3F-CCC6-1358-E02FADE1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B7CB0-6D14-D6C3-2C70-19CA44EA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91907-C90A-DE72-2686-DDDC0AC1B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2BE96-8BBF-5293-A098-BC053307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7EEB38-5065-8CD5-AFFB-9341F9AA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440E69-BD6D-8161-FD1C-C269495A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F852A-1D43-0424-6C60-AA1FBCB2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82D18-911D-9984-FC8D-5D538FBE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0BA80-A387-DEF5-01D0-20CD191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443196-63E0-357D-6959-A36E9F81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3DD2-E39B-713E-3D8F-645D0BA7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4423E-CBB1-4D40-29DB-EA0A90B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311274-E7C5-5F8D-E6F1-B2ECDF17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AAAC9-6AAC-D4EC-9301-17D686A1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EB503-7110-ACD3-84BF-800F2B92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729E7-093D-D1A2-41E6-E6224056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183ED-5742-4767-B078-349C4B4E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B3A07-A68E-9132-B01E-DD34C96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3B879-2C66-240B-1CF9-45A689F3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562A2-B35E-D7C2-4150-9ECE31CB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FD69-274A-8FE2-FFFB-0A9FB2A9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8BE342-5713-3133-FDFA-4D863045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68E3C-DED7-53FC-ECD9-3527CBEC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7303B-1357-77BE-F478-393A4B7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77084-B705-7F22-BD3A-ED841DC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763F1-D3C9-DC0D-D8B1-070976D9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3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77631-EE99-0440-F4C9-2537767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2773-EFFD-7DB1-E6BB-E28498F9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91C43-FC7E-EE33-C7BB-515318D6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6176-0F15-4C30-82BA-307A6634F49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80097-CF84-137B-1CDB-7368F1EB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38A66-10D4-721C-9905-844663769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CF91-4025-40E8-8FFA-58BD3CFFB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9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711A1-66A3-6F9A-5481-5E12D7470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58426" cy="2387600"/>
          </a:xfrm>
        </p:spPr>
        <p:txBody>
          <a:bodyPr/>
          <a:lstStyle/>
          <a:p>
            <a:r>
              <a:rPr lang="en-US" altLang="ko-KR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2022-2</a:t>
            </a:r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학기 소프트웨어전시회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62DC9-4727-2AF4-1B49-CA1108163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빅데이터학과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20205205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오소현</a:t>
            </a:r>
          </a:p>
        </p:txBody>
      </p:sp>
    </p:spTree>
    <p:extLst>
      <p:ext uri="{BB962C8B-B14F-4D97-AF65-F5344CB8AC3E}">
        <p14:creationId xmlns:p14="http://schemas.microsoft.com/office/powerpoint/2010/main" val="32098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E6236-A015-3F74-958A-4A5CA079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프로젝트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438B2-038C-790F-F005-BA38E37C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제작 팀 이름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오소현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(1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프로젝트 이름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Who Can Book Faster?</a:t>
            </a:r>
          </a:p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프로젝트 내용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식당 예약과 해당 식당의 지정 자리 예약이 가능하게 함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프로젝트 개발 툴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자바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코틀린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36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E6236-A015-3F74-958A-4A5CA079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어플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79EFA2-BCD3-3ADC-5CBF-BD64908BA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15" t="15950" r="9548" b="10267"/>
          <a:stretch/>
        </p:blipFill>
        <p:spPr>
          <a:xfrm>
            <a:off x="838200" y="1823719"/>
            <a:ext cx="5826760" cy="44260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C20DE-9180-B8A0-133B-8FB98CAD6C04}"/>
              </a:ext>
            </a:extLst>
          </p:cNvPr>
          <p:cNvSpPr txBox="1"/>
          <p:nvPr/>
        </p:nvSpPr>
        <p:spPr>
          <a:xfrm>
            <a:off x="4607159" y="6382848"/>
            <a:ext cx="411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dirty="0"/>
              <a:t>&lt; </a:t>
            </a:r>
            <a:r>
              <a:rPr lang="ko-KR" altLang="en-US" dirty="0" err="1"/>
              <a:t>피그마를</a:t>
            </a:r>
            <a:r>
              <a:rPr lang="ko-KR" altLang="en-US" dirty="0"/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30867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49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AppleSDGothicNeoB00</vt:lpstr>
      <vt:lpstr>AppleSDGothicNeoH00</vt:lpstr>
      <vt:lpstr>AppleSDGothicNeoM00</vt:lpstr>
      <vt:lpstr>맑은 고딕</vt:lpstr>
      <vt:lpstr>Arial</vt:lpstr>
      <vt:lpstr>Office 테마</vt:lpstr>
      <vt:lpstr>2022-2학기 소프트웨어전시회</vt:lpstr>
      <vt:lpstr>프로젝트 안내</vt:lpstr>
      <vt:lpstr>어플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2022-2학기 소프트웨어전시회</dc:title>
  <dc:creator>오소현</dc:creator>
  <cp:lastModifiedBy>오소현</cp:lastModifiedBy>
  <cp:revision>1</cp:revision>
  <dcterms:created xsi:type="dcterms:W3CDTF">2022-09-15T01:01:19Z</dcterms:created>
  <dcterms:modified xsi:type="dcterms:W3CDTF">2022-09-15T12:06:33Z</dcterms:modified>
</cp:coreProperties>
</file>