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1CA9D-F878-A743-B1C3-3F8B21F3712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DEA93A4-82D2-C244-AE47-7C03F7E8A564}">
      <dgm:prSet phldrT="[Text]"/>
      <dgm:spPr/>
      <dgm:t>
        <a:bodyPr/>
        <a:lstStyle/>
        <a:p>
          <a:r>
            <a:rPr lang="ja-JP" altLang="en-US" dirty="0" smtClean="0"/>
            <a:t>コンセプト</a:t>
          </a:r>
          <a:endParaRPr lang="en-US" dirty="0"/>
        </a:p>
      </dgm:t>
    </dgm:pt>
    <dgm:pt modelId="{140A9A5F-FAFD-A543-BED0-D106433617C3}" type="parTrans" cxnId="{70B0B640-1ABC-6E41-A908-22166E048287}">
      <dgm:prSet/>
      <dgm:spPr/>
      <dgm:t>
        <a:bodyPr/>
        <a:lstStyle/>
        <a:p>
          <a:endParaRPr lang="en-US"/>
        </a:p>
      </dgm:t>
    </dgm:pt>
    <dgm:pt modelId="{1222DEE9-FC2D-994C-B6C1-A66343D3C0C4}" type="sibTrans" cxnId="{70B0B640-1ABC-6E41-A908-22166E048287}">
      <dgm:prSet/>
      <dgm:spPr/>
      <dgm:t>
        <a:bodyPr/>
        <a:lstStyle/>
        <a:p>
          <a:endParaRPr lang="en-US"/>
        </a:p>
      </dgm:t>
    </dgm:pt>
    <dgm:pt modelId="{D27AA7FD-42B5-A24C-A927-26EA987DB4B8}">
      <dgm:prSet phldrT="[Text]"/>
      <dgm:spPr/>
      <dgm:t>
        <a:bodyPr/>
        <a:lstStyle/>
        <a:p>
          <a:r>
            <a:rPr lang="ja-JP" altLang="en-US" smtClean="0"/>
            <a:t>検索</a:t>
          </a:r>
          <a:r>
            <a:rPr lang="en-US" altLang="ja-JP" smtClean="0"/>
            <a:t>KW</a:t>
          </a:r>
          <a:r>
            <a:rPr lang="ja-JP" altLang="en-US" smtClean="0"/>
            <a:t>予想</a:t>
          </a:r>
          <a:endParaRPr lang="en-US" altLang="ja-JP" dirty="0" smtClean="0"/>
        </a:p>
      </dgm:t>
    </dgm:pt>
    <dgm:pt modelId="{17E7D96F-E0C7-C04A-9D7A-054169B5EC92}" type="parTrans" cxnId="{D7950E95-3E91-D849-B813-7D550432503A}">
      <dgm:prSet/>
      <dgm:spPr/>
      <dgm:t>
        <a:bodyPr/>
        <a:lstStyle/>
        <a:p>
          <a:endParaRPr lang="en-US"/>
        </a:p>
      </dgm:t>
    </dgm:pt>
    <dgm:pt modelId="{041BC55C-8A4F-6248-8001-59BCFA98308E}" type="sibTrans" cxnId="{D7950E95-3E91-D849-B813-7D550432503A}">
      <dgm:prSet/>
      <dgm:spPr/>
      <dgm:t>
        <a:bodyPr/>
        <a:lstStyle/>
        <a:p>
          <a:endParaRPr lang="en-US"/>
        </a:p>
      </dgm:t>
    </dgm:pt>
    <dgm:pt modelId="{0FE8C9D7-2888-E147-8575-7254DB98792E}">
      <dgm:prSet phldrT="[Text]"/>
      <dgm:spPr/>
      <dgm:t>
        <a:bodyPr/>
        <a:lstStyle/>
        <a:p>
          <a:r>
            <a:rPr lang="ja-JP" altLang="en-US" dirty="0" smtClean="0"/>
            <a:t>ライティング</a:t>
          </a:r>
          <a:endParaRPr lang="en-US" dirty="0"/>
        </a:p>
      </dgm:t>
    </dgm:pt>
    <dgm:pt modelId="{6C1C32F9-668B-2549-B58E-60F68E2E2EAC}" type="parTrans" cxnId="{8A306079-D2E4-1D47-A5EA-90B7C7AF4B7C}">
      <dgm:prSet/>
      <dgm:spPr/>
      <dgm:t>
        <a:bodyPr/>
        <a:lstStyle/>
        <a:p>
          <a:endParaRPr lang="en-US"/>
        </a:p>
      </dgm:t>
    </dgm:pt>
    <dgm:pt modelId="{F2F1F8BC-0F4E-2B48-8AA1-B30D4922B98F}" type="sibTrans" cxnId="{8A306079-D2E4-1D47-A5EA-90B7C7AF4B7C}">
      <dgm:prSet/>
      <dgm:spPr/>
      <dgm:t>
        <a:bodyPr/>
        <a:lstStyle/>
        <a:p>
          <a:endParaRPr lang="en-US"/>
        </a:p>
      </dgm:t>
    </dgm:pt>
    <dgm:pt modelId="{DCA5ACE9-C7B5-9144-9973-8D9A674EE325}" type="pres">
      <dgm:prSet presAssocID="{DC31CA9D-F878-A743-B1C3-3F8B21F3712E}" presName="Name0" presStyleCnt="0">
        <dgm:presLayoutVars>
          <dgm:dir/>
          <dgm:resizeHandles val="exact"/>
        </dgm:presLayoutVars>
      </dgm:prSet>
      <dgm:spPr/>
    </dgm:pt>
    <dgm:pt modelId="{BFACAFF2-45E5-164F-9E21-E6D96FFCDACC}" type="pres">
      <dgm:prSet presAssocID="{DDEA93A4-82D2-C244-AE47-7C03F7E8A5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B9B1E-4F97-0444-90C6-E35C43032BEF}" type="pres">
      <dgm:prSet presAssocID="{1222DEE9-FC2D-994C-B6C1-A66343D3C0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6310259-0927-F640-9BF9-B9181DC21FCE}" type="pres">
      <dgm:prSet presAssocID="{1222DEE9-FC2D-994C-B6C1-A66343D3C0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39343D2-49CB-2E40-BE6B-26B403819120}" type="pres">
      <dgm:prSet presAssocID="{D27AA7FD-42B5-A24C-A927-26EA987DB4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F5AF-C0AF-B04B-B0F7-C5BCBA363634}" type="pres">
      <dgm:prSet presAssocID="{041BC55C-8A4F-6248-8001-59BCFA9830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04F2257-4C63-5E45-840C-FCCD8E9EC61F}" type="pres">
      <dgm:prSet presAssocID="{041BC55C-8A4F-6248-8001-59BCFA9830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148A40E-BFEB-2E43-AF6E-04E890D9C5E6}" type="pres">
      <dgm:prSet presAssocID="{0FE8C9D7-2888-E147-8575-7254DB9879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3BEEC-5B11-4A47-9B1F-68ED235EEA15}" type="presOf" srcId="{041BC55C-8A4F-6248-8001-59BCFA98308E}" destId="{704F2257-4C63-5E45-840C-FCCD8E9EC61F}" srcOrd="1" destOrd="0" presId="urn:microsoft.com/office/officeart/2005/8/layout/process1"/>
    <dgm:cxn modelId="{8A306079-D2E4-1D47-A5EA-90B7C7AF4B7C}" srcId="{DC31CA9D-F878-A743-B1C3-3F8B21F3712E}" destId="{0FE8C9D7-2888-E147-8575-7254DB98792E}" srcOrd="2" destOrd="0" parTransId="{6C1C32F9-668B-2549-B58E-60F68E2E2EAC}" sibTransId="{F2F1F8BC-0F4E-2B48-8AA1-B30D4922B98F}"/>
    <dgm:cxn modelId="{8382C6E8-B4FF-2A4B-8735-6D13EBF59752}" type="presOf" srcId="{0FE8C9D7-2888-E147-8575-7254DB98792E}" destId="{2148A40E-BFEB-2E43-AF6E-04E890D9C5E6}" srcOrd="0" destOrd="0" presId="urn:microsoft.com/office/officeart/2005/8/layout/process1"/>
    <dgm:cxn modelId="{61F7A863-8735-014C-8E96-EC538F982ECD}" type="presOf" srcId="{1222DEE9-FC2D-994C-B6C1-A66343D3C0C4}" destId="{06310259-0927-F640-9BF9-B9181DC21FCE}" srcOrd="1" destOrd="0" presId="urn:microsoft.com/office/officeart/2005/8/layout/process1"/>
    <dgm:cxn modelId="{AFA931B9-6EA3-CC4F-A227-B23A3E8B703D}" type="presOf" srcId="{DC31CA9D-F878-A743-B1C3-3F8B21F3712E}" destId="{DCA5ACE9-C7B5-9144-9973-8D9A674EE325}" srcOrd="0" destOrd="0" presId="urn:microsoft.com/office/officeart/2005/8/layout/process1"/>
    <dgm:cxn modelId="{D7950E95-3E91-D849-B813-7D550432503A}" srcId="{DC31CA9D-F878-A743-B1C3-3F8B21F3712E}" destId="{D27AA7FD-42B5-A24C-A927-26EA987DB4B8}" srcOrd="1" destOrd="0" parTransId="{17E7D96F-E0C7-C04A-9D7A-054169B5EC92}" sibTransId="{041BC55C-8A4F-6248-8001-59BCFA98308E}"/>
    <dgm:cxn modelId="{CD5F8663-5118-D643-B056-3C9290548D79}" type="presOf" srcId="{1222DEE9-FC2D-994C-B6C1-A66343D3C0C4}" destId="{19EB9B1E-4F97-0444-90C6-E35C43032BEF}" srcOrd="0" destOrd="0" presId="urn:microsoft.com/office/officeart/2005/8/layout/process1"/>
    <dgm:cxn modelId="{45B52DE5-DFD0-DA40-927E-7E0D181DA9E1}" type="presOf" srcId="{D27AA7FD-42B5-A24C-A927-26EA987DB4B8}" destId="{D39343D2-49CB-2E40-BE6B-26B403819120}" srcOrd="0" destOrd="0" presId="urn:microsoft.com/office/officeart/2005/8/layout/process1"/>
    <dgm:cxn modelId="{70B0B640-1ABC-6E41-A908-22166E048287}" srcId="{DC31CA9D-F878-A743-B1C3-3F8B21F3712E}" destId="{DDEA93A4-82D2-C244-AE47-7C03F7E8A564}" srcOrd="0" destOrd="0" parTransId="{140A9A5F-FAFD-A543-BED0-D106433617C3}" sibTransId="{1222DEE9-FC2D-994C-B6C1-A66343D3C0C4}"/>
    <dgm:cxn modelId="{C100F883-58E8-B74B-9E22-57691D361B8C}" type="presOf" srcId="{DDEA93A4-82D2-C244-AE47-7C03F7E8A564}" destId="{BFACAFF2-45E5-164F-9E21-E6D96FFCDACC}" srcOrd="0" destOrd="0" presId="urn:microsoft.com/office/officeart/2005/8/layout/process1"/>
    <dgm:cxn modelId="{3F16002C-D937-2540-AB39-7B4E9F999356}" type="presOf" srcId="{041BC55C-8A4F-6248-8001-59BCFA98308E}" destId="{FFB4F5AF-C0AF-B04B-B0F7-C5BCBA363634}" srcOrd="0" destOrd="0" presId="urn:microsoft.com/office/officeart/2005/8/layout/process1"/>
    <dgm:cxn modelId="{275A27F1-AAF4-624B-AAC7-0EF42138A973}" type="presParOf" srcId="{DCA5ACE9-C7B5-9144-9973-8D9A674EE325}" destId="{BFACAFF2-45E5-164F-9E21-E6D96FFCDACC}" srcOrd="0" destOrd="0" presId="urn:microsoft.com/office/officeart/2005/8/layout/process1"/>
    <dgm:cxn modelId="{68F4F997-B941-CE40-B49E-514636748E26}" type="presParOf" srcId="{DCA5ACE9-C7B5-9144-9973-8D9A674EE325}" destId="{19EB9B1E-4F97-0444-90C6-E35C43032BEF}" srcOrd="1" destOrd="0" presId="urn:microsoft.com/office/officeart/2005/8/layout/process1"/>
    <dgm:cxn modelId="{6114FC40-0701-274D-B05F-31D4DC6F5B75}" type="presParOf" srcId="{19EB9B1E-4F97-0444-90C6-E35C43032BEF}" destId="{06310259-0927-F640-9BF9-B9181DC21FCE}" srcOrd="0" destOrd="0" presId="urn:microsoft.com/office/officeart/2005/8/layout/process1"/>
    <dgm:cxn modelId="{03AA252A-A44C-9848-AD50-4589A1FC58D5}" type="presParOf" srcId="{DCA5ACE9-C7B5-9144-9973-8D9A674EE325}" destId="{D39343D2-49CB-2E40-BE6B-26B403819120}" srcOrd="2" destOrd="0" presId="urn:microsoft.com/office/officeart/2005/8/layout/process1"/>
    <dgm:cxn modelId="{F7CE451E-0F7B-E944-AB3A-AED4D3C9D2CC}" type="presParOf" srcId="{DCA5ACE9-C7B5-9144-9973-8D9A674EE325}" destId="{FFB4F5AF-C0AF-B04B-B0F7-C5BCBA363634}" srcOrd="3" destOrd="0" presId="urn:microsoft.com/office/officeart/2005/8/layout/process1"/>
    <dgm:cxn modelId="{D70132B2-BEEA-2044-B5D3-AE48CCDAA53D}" type="presParOf" srcId="{FFB4F5AF-C0AF-B04B-B0F7-C5BCBA363634}" destId="{704F2257-4C63-5E45-840C-FCCD8E9EC61F}" srcOrd="0" destOrd="0" presId="urn:microsoft.com/office/officeart/2005/8/layout/process1"/>
    <dgm:cxn modelId="{BC05242F-A058-0543-BE37-595DC1B00786}" type="presParOf" srcId="{DCA5ACE9-C7B5-9144-9973-8D9A674EE325}" destId="{2148A40E-BFEB-2E43-AF6E-04E890D9C5E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AFF2-45E5-164F-9E21-E6D96FFCDACC}">
      <dsp:nvSpPr>
        <dsp:cNvPr id="0" name=""/>
        <dsp:cNvSpPr/>
      </dsp:nvSpPr>
      <dsp:spPr>
        <a:xfrm>
          <a:off x="9987" y="606838"/>
          <a:ext cx="2985064" cy="1791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dirty="0" smtClean="0"/>
            <a:t>コンセプト</a:t>
          </a:r>
          <a:endParaRPr lang="en-US" sz="3400" kern="1200" dirty="0"/>
        </a:p>
      </dsp:txBody>
      <dsp:txXfrm>
        <a:off x="62445" y="659296"/>
        <a:ext cx="2880148" cy="1686122"/>
      </dsp:txXfrm>
    </dsp:sp>
    <dsp:sp modelId="{19EB9B1E-4F97-0444-90C6-E35C43032BEF}">
      <dsp:nvSpPr>
        <dsp:cNvPr id="0" name=""/>
        <dsp:cNvSpPr/>
      </dsp:nvSpPr>
      <dsp:spPr>
        <a:xfrm>
          <a:off x="3293557" y="1132209"/>
          <a:ext cx="632833" cy="740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293557" y="1280268"/>
        <a:ext cx="442983" cy="444177"/>
      </dsp:txXfrm>
    </dsp:sp>
    <dsp:sp modelId="{D39343D2-49CB-2E40-BE6B-26B403819120}">
      <dsp:nvSpPr>
        <dsp:cNvPr id="0" name=""/>
        <dsp:cNvSpPr/>
      </dsp:nvSpPr>
      <dsp:spPr>
        <a:xfrm>
          <a:off x="4189076" y="606838"/>
          <a:ext cx="2985064" cy="1791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smtClean="0"/>
            <a:t>検索</a:t>
          </a:r>
          <a:r>
            <a:rPr lang="en-US" altLang="ja-JP" sz="3400" kern="1200" smtClean="0"/>
            <a:t>KW</a:t>
          </a:r>
          <a:r>
            <a:rPr lang="ja-JP" altLang="en-US" sz="3400" kern="1200" smtClean="0"/>
            <a:t>予想</a:t>
          </a:r>
          <a:endParaRPr lang="en-US" altLang="ja-JP" sz="3400" kern="1200" dirty="0" smtClean="0"/>
        </a:p>
      </dsp:txBody>
      <dsp:txXfrm>
        <a:off x="4241534" y="659296"/>
        <a:ext cx="2880148" cy="1686122"/>
      </dsp:txXfrm>
    </dsp:sp>
    <dsp:sp modelId="{FFB4F5AF-C0AF-B04B-B0F7-C5BCBA363634}">
      <dsp:nvSpPr>
        <dsp:cNvPr id="0" name=""/>
        <dsp:cNvSpPr/>
      </dsp:nvSpPr>
      <dsp:spPr>
        <a:xfrm>
          <a:off x="7472647" y="1132209"/>
          <a:ext cx="632833" cy="740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472647" y="1280268"/>
        <a:ext cx="442983" cy="444177"/>
      </dsp:txXfrm>
    </dsp:sp>
    <dsp:sp modelId="{2148A40E-BFEB-2E43-AF6E-04E890D9C5E6}">
      <dsp:nvSpPr>
        <dsp:cNvPr id="0" name=""/>
        <dsp:cNvSpPr/>
      </dsp:nvSpPr>
      <dsp:spPr>
        <a:xfrm>
          <a:off x="8368166" y="606838"/>
          <a:ext cx="2985064" cy="1791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400" kern="1200" dirty="0" smtClean="0"/>
            <a:t>ライティング</a:t>
          </a:r>
          <a:endParaRPr lang="en-US" sz="3400" kern="1200" dirty="0"/>
        </a:p>
      </dsp:txBody>
      <dsp:txXfrm>
        <a:off x="8420624" y="659296"/>
        <a:ext cx="2880148" cy="1686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-yata.jp/corpus/nwc2010/ngr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ja-JP" altLang="en-US" dirty="0" smtClean="0"/>
              <a:t>ハッカソン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2015/08/23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スケジュール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5063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11:00</a:t>
            </a:r>
            <a:r>
              <a:rPr lang="ja-JP" altLang="en-US" sz="2400" dirty="0" smtClean="0"/>
              <a:t>　イントロ</a:t>
            </a:r>
          </a:p>
          <a:p>
            <a:r>
              <a:rPr lang="en-US" sz="2400" dirty="0" smtClean="0"/>
              <a:t>12:00</a:t>
            </a:r>
            <a:r>
              <a:rPr lang="ja-JP" altLang="en-US" sz="2400" dirty="0" smtClean="0"/>
              <a:t>　ピザ到着（予定）</a:t>
            </a:r>
            <a:endParaRPr lang="en-US" altLang="ja-JP" sz="2400" dirty="0" smtClean="0"/>
          </a:p>
          <a:p>
            <a:r>
              <a:rPr lang="en-US" sz="2400" dirty="0" smtClean="0"/>
              <a:t>17:30</a:t>
            </a:r>
            <a:r>
              <a:rPr lang="ja-JP" altLang="en-US" sz="2400" dirty="0" smtClean="0"/>
              <a:t>　成果発表開始</a:t>
            </a:r>
            <a:endParaRPr lang="en-US" altLang="ja-JP" sz="2400" dirty="0" smtClean="0"/>
          </a:p>
          <a:p>
            <a:r>
              <a:rPr lang="en-US" altLang="ja-JP" sz="2400" dirty="0" smtClean="0"/>
              <a:t>18:30</a:t>
            </a:r>
            <a:r>
              <a:rPr lang="ja-JP" altLang="en-US" sz="2400" dirty="0" smtClean="0"/>
              <a:t>　片付け</a:t>
            </a:r>
          </a:p>
          <a:p>
            <a:r>
              <a:rPr lang="en-US" altLang="ja-JP" sz="2400" dirty="0" smtClean="0"/>
              <a:t>19:00</a:t>
            </a:r>
            <a:r>
              <a:rPr lang="ja-JP" altLang="en-US" sz="2400" dirty="0" smtClean="0"/>
              <a:t>　懇親会</a:t>
            </a:r>
          </a:p>
        </p:txBody>
      </p:sp>
    </p:spTree>
    <p:extLst>
      <p:ext uri="{BB962C8B-B14F-4D97-AF65-F5344CB8AC3E}">
        <p14:creationId xmlns:p14="http://schemas.microsoft.com/office/powerpoint/2010/main" val="6970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テーマ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r>
              <a:rPr lang="ja-JP" altLang="en-US" dirty="0" smtClean="0"/>
              <a:t>ライティング補助ツール</a:t>
            </a:r>
            <a:endParaRPr lang="en-US" altLang="ja-JP" dirty="0" smtClean="0"/>
          </a:p>
          <a:p>
            <a:r>
              <a:rPr lang="ja-JP" altLang="en-US" dirty="0" smtClean="0"/>
              <a:t>「想定検索キーワード」をもとに、そのキーワードで検索されやすくするために必要な文字列を提案する</a:t>
            </a:r>
            <a:endParaRPr lang="en-US" altLang="ja-JP" dirty="0" smtClean="0"/>
          </a:p>
          <a:p>
            <a:endParaRPr lang="ja-JP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7395528"/>
              </p:ext>
            </p:extLst>
          </p:nvPr>
        </p:nvGraphicFramePr>
        <p:xfrm>
          <a:off x="349322" y="3739793"/>
          <a:ext cx="11363218" cy="300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42889"/>
          </a:xfrm>
        </p:spPr>
        <p:txBody>
          <a:bodyPr/>
          <a:lstStyle/>
          <a:p>
            <a:r>
              <a:rPr lang="ja-JP" altLang="en-US" dirty="0"/>
              <a:t>「上位のページと関連性が高い」と</a:t>
            </a:r>
            <a:r>
              <a:rPr lang="en-US" altLang="ja-JP" dirty="0"/>
              <a:t>Google</a:t>
            </a:r>
            <a:r>
              <a:rPr lang="ja-JP" altLang="en-US" dirty="0"/>
              <a:t>が判定するために必要なキーワードを見つける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3179" y="4017313"/>
            <a:ext cx="1520575" cy="976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想定検索</a:t>
            </a:r>
          </a:p>
          <a:p>
            <a:pPr algn="ctr"/>
            <a:r>
              <a:rPr lang="ja-JP" altLang="en-US" dirty="0" smtClean="0"/>
              <a:t>キーワード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064" y="3683607"/>
            <a:ext cx="2322354" cy="157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本日の開発対象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1063" y="4005948"/>
            <a:ext cx="1520575" cy="976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記事に含めるべき単語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11353" y="4124067"/>
            <a:ext cx="642112" cy="7625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736184" y="4087988"/>
            <a:ext cx="642112" cy="7625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13179" y="5254907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例：</a:t>
            </a:r>
          </a:p>
          <a:p>
            <a:r>
              <a:rPr lang="ja-JP" altLang="en-US" sz="1400" dirty="0" smtClean="0"/>
              <a:t>「新人　ありえない」</a:t>
            </a:r>
          </a:p>
          <a:p>
            <a:r>
              <a:rPr lang="ja-JP" altLang="en-US" sz="1400" dirty="0" smtClean="0"/>
              <a:t>「新入社員　指導」</a:t>
            </a:r>
          </a:p>
          <a:p>
            <a:r>
              <a:rPr lang="ja-JP" altLang="en-US" sz="1400" dirty="0" smtClean="0"/>
              <a:t>「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　フリック入力」</a:t>
            </a:r>
            <a:endParaRPr lang="en-US" altLang="ja-JP" sz="1400" dirty="0" smtClean="0"/>
          </a:p>
          <a:p>
            <a:r>
              <a:rPr lang="ja-JP" altLang="en-US" sz="1400" dirty="0" smtClean="0"/>
              <a:t>「パソコン　研修」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24067" y="5345528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例：</a:t>
            </a:r>
          </a:p>
          <a:p>
            <a:r>
              <a:rPr lang="ja-JP" altLang="en-US" sz="1400" dirty="0" smtClean="0"/>
              <a:t>新入社員、ゆとり、デジタル、ネイティブ、離職、スマホ、先輩、上司</a:t>
            </a: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提供するデータ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改善対象の記事データ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検索結果　取得用スクリプト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想定検索タームは、人力で想定を出しても良いし、記事から言語処理で出してきても良い</a:t>
            </a:r>
            <a:endParaRPr lang="en-US" altLang="ja-JP" dirty="0" smtClean="0"/>
          </a:p>
          <a:p>
            <a:endParaRPr lang="en-US" dirty="0" smtClean="0"/>
          </a:p>
          <a:p>
            <a:r>
              <a:rPr lang="en-US" altLang="ja-JP" dirty="0" smtClean="0"/>
              <a:t>N-gram</a:t>
            </a:r>
            <a:r>
              <a:rPr lang="ja-JP" altLang="en-US" dirty="0" smtClean="0"/>
              <a:t>コーパス（日本語</a:t>
            </a:r>
            <a:r>
              <a:rPr lang="en-US" altLang="ja-JP" dirty="0" smtClean="0"/>
              <a:t>Web</a:t>
            </a:r>
            <a:r>
              <a:rPr lang="ja-JP" altLang="en-US" dirty="0" smtClean="0"/>
              <a:t>）</a:t>
            </a:r>
          </a:p>
          <a:p>
            <a:pPr lvl="1"/>
            <a:r>
              <a:rPr lang="en-US" altLang="ja-JP" dirty="0" smtClean="0">
                <a:hlinkClick r:id="rId2"/>
              </a:rPr>
              <a:t>http://s-yata.jp/corpus/nwc2010/ngrams/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ダウンロード済です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特徴量作るのに使ってください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718</TotalTime>
  <Words>106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Wingdings 3</vt:lpstr>
      <vt:lpstr>メイリオ</vt:lpstr>
      <vt:lpstr>Arial</vt:lpstr>
      <vt:lpstr>Ion Boardroom</vt:lpstr>
      <vt:lpstr>NLPハッカソン</vt:lpstr>
      <vt:lpstr>スケジュール　</vt:lpstr>
      <vt:lpstr>テーマ</vt:lpstr>
      <vt:lpstr>Problem Formalization</vt:lpstr>
      <vt:lpstr>提供するデータ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Yoshiyuki Kakihara</dc:creator>
  <cp:lastModifiedBy>Yoshiyuki Kakihara</cp:lastModifiedBy>
  <cp:revision>8</cp:revision>
  <dcterms:created xsi:type="dcterms:W3CDTF">2015-08-01T07:16:00Z</dcterms:created>
  <dcterms:modified xsi:type="dcterms:W3CDTF">2015-08-23T00:49:52Z</dcterms:modified>
</cp:coreProperties>
</file>