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5" r:id="rId5"/>
    <p:sldId id="266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, </a:t>
          </a:r>
          <a:r>
            <a:rPr lang="en-US" dirty="0">
              <a:highlight>
                <a:srgbClr val="FCF7F1"/>
              </a:highlight>
            </a:rPr>
            <a:t>NATHAN WITHERELL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highlight>
                <a:srgbClr val="FCF7F1"/>
              </a:highlight>
            </a:rPr>
            <a:t>OMOLOLA SOLARU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highlight>
                <a:srgbClr val="FCF7F1"/>
              </a:highlight>
            </a:rPr>
            <a:t>MALIK SOWELL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, </a:t>
          </a:r>
          <a:r>
            <a:rPr lang="en-US" sz="2300" kern="1200" dirty="0">
              <a:highlight>
                <a:srgbClr val="FCF7F1"/>
              </a:highlight>
            </a:rPr>
            <a:t>NATHAN WITHERELL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>
              <a:highlight>
                <a:srgbClr val="FCF7F1"/>
              </a:highlight>
            </a:rPr>
            <a:t>OMOLOLA SOLARU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>
              <a:highlight>
                <a:srgbClr val="FCF7F1"/>
              </a:highlight>
            </a:rPr>
            <a:t>MALIK SOWELL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5699-FA91-4F05-A8CD-1F224519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CF7F1"/>
                </a:highlight>
              </a:rPr>
              <a:t>Start Menu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095D6A-F4BE-4ADB-8592-B9D50480F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1" y="2014195"/>
            <a:ext cx="5039439" cy="2829612"/>
          </a:xfrm>
        </p:spPr>
      </p:pic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74A650-5CC4-41BC-AA76-AF447B16C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35" y="3175781"/>
            <a:ext cx="4797289" cy="2693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DE561-063A-4DE1-9835-99E2494CA71C}"/>
              </a:ext>
            </a:extLst>
          </p:cNvPr>
          <p:cNvSpPr txBox="1"/>
          <p:nvPr/>
        </p:nvSpPr>
        <p:spPr>
          <a:xfrm>
            <a:off x="6808763" y="1111348"/>
            <a:ext cx="3615397" cy="1659987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DA4E-8A78-4279-9C0B-54A2E2AF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CF7F1"/>
                </a:highlight>
              </a:rPr>
              <a:t>Start Menu Cont. 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706A4F-E470-40DC-B019-D970013C7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7" y="1831147"/>
            <a:ext cx="6209229" cy="3486441"/>
          </a:xfrm>
        </p:spPr>
      </p:pic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9B3573-0324-4B34-A62B-B96D937EB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0964"/>
            <a:ext cx="5617950" cy="3154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BA496C-FF97-4C5F-872D-C886977D8F83}"/>
              </a:ext>
            </a:extLst>
          </p:cNvPr>
          <p:cNvSpPr txBox="1"/>
          <p:nvPr/>
        </p:nvSpPr>
        <p:spPr>
          <a:xfrm>
            <a:off x="7276029" y="1001153"/>
            <a:ext cx="3615397" cy="1659987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2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89F4-BB29-4D86-AE9E-49D0C607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CF7F1"/>
                </a:highlight>
              </a:rPr>
              <a:t>Game Menu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87BDF0-F999-4FA6-8D8A-DFFA5D7BF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71" y="2014194"/>
            <a:ext cx="5047829" cy="2834323"/>
          </a:xfr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A1BD42E-4A74-4A7F-8D77-7A9C6862A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73439"/>
            <a:ext cx="5411372" cy="3038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2530C-D0DF-494D-819A-7E408BE45000}"/>
              </a:ext>
            </a:extLst>
          </p:cNvPr>
          <p:cNvSpPr txBox="1"/>
          <p:nvPr/>
        </p:nvSpPr>
        <p:spPr>
          <a:xfrm>
            <a:off x="6808763" y="1111348"/>
            <a:ext cx="3615397" cy="1659987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6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54F2-8E0D-411E-9199-6A6EDC9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CF7F1"/>
                </a:highlight>
              </a:rPr>
              <a:t>Credits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F1832-08A6-46AE-8EB2-159141A93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88" y="2014194"/>
            <a:ext cx="6856157" cy="3849687"/>
          </a:xfrm>
          <a:solidFill>
            <a:schemeClr val="tx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A9E734-9405-4B0A-A7D7-50ABD66D65F2}"/>
              </a:ext>
            </a:extLst>
          </p:cNvPr>
          <p:cNvSpPr txBox="1"/>
          <p:nvPr/>
        </p:nvSpPr>
        <p:spPr>
          <a:xfrm>
            <a:off x="8159261" y="1184200"/>
            <a:ext cx="3615397" cy="1659987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1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F30E-D337-4797-AE5D-6FB85497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CF7F1"/>
                </a:highlight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59C8-1F22-4C66-9EA2-01FBFBAE5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Codd server link: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FF3E3-84FC-4CBF-BA7C-C30FFAC07376}"/>
              </a:ext>
            </a:extLst>
          </p:cNvPr>
          <p:cNvSpPr txBox="1"/>
          <p:nvPr/>
        </p:nvSpPr>
        <p:spPr>
          <a:xfrm>
            <a:off x="7118253" y="642594"/>
            <a:ext cx="3615397" cy="1659987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C495A-7822-49F9-B6DC-4134FF44C97C}"/>
              </a:ext>
            </a:extLst>
          </p:cNvPr>
          <p:cNvSpPr txBox="1"/>
          <p:nvPr/>
        </p:nvSpPr>
        <p:spPr>
          <a:xfrm>
            <a:off x="7118252" y="3725426"/>
            <a:ext cx="3615397" cy="1659987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9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highlight>
                  <a:srgbClr val="FCF7F1"/>
                </a:highlight>
              </a:rPr>
              <a:t>Project 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52606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Title Lorem Ipsum</vt:lpstr>
      <vt:lpstr>Start Menu</vt:lpstr>
      <vt:lpstr>Start Menu Cont. </vt:lpstr>
      <vt:lpstr>Game Menu</vt:lpstr>
      <vt:lpstr>Credits</vt:lpstr>
      <vt:lpstr>Code</vt:lpstr>
      <vt:lpstr>Project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2020-02-24T23:28:38Z</dcterms:created>
  <dcterms:modified xsi:type="dcterms:W3CDTF">2020-02-25T14:25:54Z</dcterms:modified>
</cp:coreProperties>
</file>