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A6FE-6AD4-4842-BF75-BB397EE3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2F0C2-64AD-44D5-919A-05A6E5DD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3FC5-C180-4ADB-BA41-15C896D2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C357-5BB7-48CE-A338-976EE5E0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7D86-717B-4F9A-BAA1-92A6A750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2642-4330-4627-86B7-4720F3D4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97AC-887C-4158-AF9C-FB81B3A5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E1FB-87BB-4A5E-9CE1-D39D34D3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5287-77A8-47CD-87E6-F3FC3AED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8BF-94F7-46F8-A62F-657FED9B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C96D4-7C54-457E-B2EB-3396553D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B8C3E-6F54-4828-A8DD-08B5C4A7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9F65-4CFC-4FBF-82FD-7C82D7A2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23B3-A863-4094-98D8-13B8741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FF49-94EC-4A26-B2C8-463385E8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B604-7B8D-4743-B272-7068CAD5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BA64-A456-4EEF-82AE-9F5BC242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0E40-A67E-4457-8E4E-413EE88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845D-319A-4E5B-A3E7-1AC5DD0F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AB37-E88C-4F9E-964C-D991702C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B3BA-41E5-4849-AA3C-62CE73FF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C17F8-A345-421A-8870-82A0F0B9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FA275-0F54-45EF-98E3-4A414B9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14E8-E4F0-4735-AA97-5C8773B7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3E3E-AE1D-419A-93EB-2A06A4C7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80FF-0B98-4777-9F1B-74D486A5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5126-5D34-4EC5-9486-5AE862A8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8FB2D-ADA6-4C90-9053-AECFEBDDA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106D-5EF8-42C3-AC60-DDEA72EB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DB187-BD9B-4C2A-88C3-0CBB638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2200-7C70-4F02-BA34-26954A9A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A549-CD71-4A82-8EB1-262D2F33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100D-1C2D-498E-9F4E-48A44CE0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7CA42-33E6-4B41-AF0E-D0892AD66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3B1FD-7484-4927-8B3E-3E34F59BA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80FC8-B927-4E20-922B-C1EBB8BB9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3F2F6-D550-40B3-B949-30DA2C2C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5845F-649B-4765-AF1E-DD30A3B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08F19-738B-4738-9061-DBC6655C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50C5-F928-4595-A9C1-4041333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EA745-1A98-4C53-98DE-835EACC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E6D8-1254-471D-91B8-9B53C775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F5CF-3B63-42C9-8CEE-E01AE4AF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2804C-2287-4B2A-BB01-1F7490AB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0BC63-2752-40D8-B37C-390C4F0C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0F60-1B2F-42DC-A061-60D475BF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11F7-3702-4039-8255-C05A9DD3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72B0-48B7-464E-BF6E-1D0DF273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17B36-CFD7-4AB2-A3AE-15ACA27C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7313B-341D-4669-A5D4-D295A7CA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3204-3B9B-41A1-9532-639F5CDC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1741C-081C-4D3C-A916-7BE142D4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E298-1471-40E5-9728-7A529771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40182-43D7-4D97-B6A7-0DDB4B38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5980-DEC9-450B-BEE1-F39F979F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00D70-9EAD-425E-95B4-2AB1CD2D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91A99-28BF-43F3-9B46-469EF5E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4E68-0AF4-46AE-8060-5E0ED7C4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0AA65-3195-45FF-8D98-D09E6C3D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FF57-8704-44E5-BC37-2D5640B57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81F2-2786-4583-9772-AC421CF85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0A85-F52D-4B92-A0F9-9685ACA69E46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FF478-2CCD-43AD-AA86-10F51CC5D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FFF-F869-4403-9793-14602EACB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C7DA-C28D-4723-96E1-89A373B53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508000" y="91440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Veterinarian by training</a:t>
            </a:r>
          </a:p>
        </p:txBody>
      </p:sp>
    </p:spTree>
    <p:extLst>
      <p:ext uri="{BB962C8B-B14F-4D97-AF65-F5344CB8AC3E}">
        <p14:creationId xmlns:p14="http://schemas.microsoft.com/office/powerpoint/2010/main" val="95572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787400" y="266192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Data Scientist by love</a:t>
            </a:r>
          </a:p>
        </p:txBody>
      </p:sp>
    </p:spTree>
    <p:extLst>
      <p:ext uri="{BB962C8B-B14F-4D97-AF65-F5344CB8AC3E}">
        <p14:creationId xmlns:p14="http://schemas.microsoft.com/office/powerpoint/2010/main" val="88541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196F9-7BCC-4463-A557-B80DFB2BA3AB}"/>
              </a:ext>
            </a:extLst>
          </p:cNvPr>
          <p:cNvSpPr txBox="1"/>
          <p:nvPr/>
        </p:nvSpPr>
        <p:spPr>
          <a:xfrm>
            <a:off x="787400" y="4033520"/>
            <a:ext cx="1061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A Husband and Dad</a:t>
            </a:r>
          </a:p>
        </p:txBody>
      </p:sp>
    </p:spTree>
    <p:extLst>
      <p:ext uri="{BB962C8B-B14F-4D97-AF65-F5344CB8AC3E}">
        <p14:creationId xmlns:p14="http://schemas.microsoft.com/office/powerpoint/2010/main" val="1497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24144-2185-404B-8BFD-752AC30CDD97}"/>
              </a:ext>
            </a:extLst>
          </p:cNvPr>
          <p:cNvSpPr txBox="1"/>
          <p:nvPr/>
        </p:nvSpPr>
        <p:spPr>
          <a:xfrm>
            <a:off x="2074025" y="2767280"/>
            <a:ext cx="8043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OMAR SOLIMAN ®</a:t>
            </a:r>
          </a:p>
        </p:txBody>
      </p:sp>
    </p:spTree>
    <p:extLst>
      <p:ext uri="{BB962C8B-B14F-4D97-AF65-F5344CB8AC3E}">
        <p14:creationId xmlns:p14="http://schemas.microsoft.com/office/powerpoint/2010/main" val="210064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Latif Soliman</dc:creator>
  <cp:lastModifiedBy>Latif Soliman</cp:lastModifiedBy>
  <cp:revision>2</cp:revision>
  <dcterms:created xsi:type="dcterms:W3CDTF">2018-04-22T14:10:26Z</dcterms:created>
  <dcterms:modified xsi:type="dcterms:W3CDTF">2018-04-22T14:46:55Z</dcterms:modified>
</cp:coreProperties>
</file>