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1" r:id="rId8"/>
    <p:sldId id="282" r:id="rId9"/>
    <p:sldId id="313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4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F032B-5567-D7CA-6A26-13EE3ACF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09283-2168-571B-D339-84048B62B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5A032-00B5-E1C9-3CB7-2D39A48F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8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87230"/>
            <a:ext cx="6392421" cy="1058766"/>
          </a:xfrm>
        </p:spPr>
        <p:txBody>
          <a:bodyPr anchor="ctr"/>
          <a:lstStyle/>
          <a:p>
            <a:r>
              <a:rPr lang="en-US" dirty="0"/>
              <a:t>Task Manager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30C35D-3833-1FB8-9A88-2BFBAC1EC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1608" y="767307"/>
            <a:ext cx="4759636" cy="4759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0E97B-BB01-69D9-3CF5-CAAE7D7718C5}"/>
              </a:ext>
            </a:extLst>
          </p:cNvPr>
          <p:cNvSpPr txBox="1"/>
          <p:nvPr/>
        </p:nvSpPr>
        <p:spPr>
          <a:xfrm>
            <a:off x="1573161" y="5526943"/>
            <a:ext cx="9055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TEAM MEMBERS: 						 CST 8285 Web Programming</a:t>
            </a:r>
          </a:p>
          <a:p>
            <a:r>
              <a:rPr lang="en-CA" sz="2400" dirty="0">
                <a:solidFill>
                  <a:schemeClr val="bg1"/>
                </a:solidFill>
              </a:rPr>
              <a:t>Oliver O’Shea  -  Mario Valencia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D8224-9360-2931-EECF-1BF8508A4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288" y="5781489"/>
            <a:ext cx="1255725" cy="916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94" y="358129"/>
            <a:ext cx="6583680" cy="570559"/>
          </a:xfrm>
        </p:spPr>
        <p:txBody>
          <a:bodyPr/>
          <a:lstStyle/>
          <a:p>
            <a:r>
              <a:rPr lang="en-US" dirty="0"/>
              <a:t>Task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94" y="1096275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 –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and save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2BC830-ACB0-0B6B-F57B-A55530E1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90" y="1166303"/>
            <a:ext cx="6818714" cy="5237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510" y="498475"/>
            <a:ext cx="6365629" cy="1048531"/>
          </a:xfrm>
        </p:spPr>
        <p:txBody>
          <a:bodyPr/>
          <a:lstStyle/>
          <a:p>
            <a:r>
              <a:rPr lang="en-US" dirty="0"/>
              <a:t>Register and Login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7B8A3-1D50-161C-9FCA-47193820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65" y="1412355"/>
            <a:ext cx="3924848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426EC-2051-6828-76D3-D16525A0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94" y="3127684"/>
            <a:ext cx="3934374" cy="257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75DFF662-013E-868B-E86E-B4AF45DDB1A6}"/>
              </a:ext>
            </a:extLst>
          </p:cNvPr>
          <p:cNvSpPr/>
          <p:nvPr/>
        </p:nvSpPr>
        <p:spPr>
          <a:xfrm>
            <a:off x="5094514" y="4501662"/>
            <a:ext cx="1256044" cy="1198131"/>
          </a:xfrm>
          <a:prstGeom prst="strip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620800"/>
          </a:xfrm>
        </p:spPr>
        <p:txBody>
          <a:bodyPr/>
          <a:lstStyle/>
          <a:p>
            <a:r>
              <a:rPr lang="en-US" dirty="0"/>
              <a:t>Adding and deleting tasks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764447-1313-72A4-E55E-9C483FB7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32338"/>
            <a:ext cx="4070555" cy="2641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BB90F0-DCC3-2617-1636-2EC3FCE08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370" y="1832338"/>
            <a:ext cx="5019116" cy="1923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1A0A7C-BAD5-9C5C-D280-6DD17A0D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97" y="4791083"/>
            <a:ext cx="4620457" cy="1923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FA7FC2-07DB-FB43-D9BD-F9497C062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954" y="4224110"/>
            <a:ext cx="4886531" cy="2183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B9813474-E535-D34A-4AB1-1C9672BF3E17}"/>
              </a:ext>
            </a:extLst>
          </p:cNvPr>
          <p:cNvSpPr/>
          <p:nvPr/>
        </p:nvSpPr>
        <p:spPr>
          <a:xfrm>
            <a:off x="5083277" y="2399072"/>
            <a:ext cx="639097" cy="737419"/>
          </a:xfrm>
          <a:prstGeom prst="strip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9665E46-9FD2-5DA8-55CF-783D0CCE2A18}"/>
              </a:ext>
            </a:extLst>
          </p:cNvPr>
          <p:cNvSpPr/>
          <p:nvPr/>
        </p:nvSpPr>
        <p:spPr>
          <a:xfrm>
            <a:off x="5534857" y="5315984"/>
            <a:ext cx="639097" cy="737419"/>
          </a:xfrm>
          <a:prstGeom prst="strip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55EE8-053A-4290-FE5C-11030C419E1A}"/>
              </a:ext>
            </a:extLst>
          </p:cNvPr>
          <p:cNvSpPr txBox="1"/>
          <p:nvPr/>
        </p:nvSpPr>
        <p:spPr>
          <a:xfrm>
            <a:off x="4551631" y="3185917"/>
            <a:ext cx="218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  <a:highlight>
                  <a:srgbClr val="FDFBF6"/>
                </a:highlight>
              </a:rPr>
              <a:t>Adding a new task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780639-26A9-39E2-6B3F-0859C553EEF8}"/>
              </a:ext>
            </a:extLst>
          </p:cNvPr>
          <p:cNvSpPr txBox="1"/>
          <p:nvPr/>
        </p:nvSpPr>
        <p:spPr>
          <a:xfrm>
            <a:off x="4800248" y="6053403"/>
            <a:ext cx="168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  <a:highlight>
                  <a:srgbClr val="FDFBF6"/>
                </a:highlight>
              </a:rPr>
              <a:t>Deleting task</a:t>
            </a:r>
          </a:p>
        </p:txBody>
      </p:sp>
      <p:pic>
        <p:nvPicPr>
          <p:cNvPr id="27" name="Graphic 26" descr="Cursor outline">
            <a:extLst>
              <a:ext uri="{FF2B5EF4-FFF2-40B4-BE49-F238E27FC236}">
                <a16:creationId xmlns:a16="http://schemas.microsoft.com/office/drawing/2014/main" id="{936C7A67-5255-5C5B-FA53-8ED3B7B2B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371" y="5920276"/>
            <a:ext cx="635585" cy="63558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8" name="Graphic 27" descr="Cursor outline">
            <a:extLst>
              <a:ext uri="{FF2B5EF4-FFF2-40B4-BE49-F238E27FC236}">
                <a16:creationId xmlns:a16="http://schemas.microsoft.com/office/drawing/2014/main" id="{CE35DBF0-B300-498D-4947-E13BC412BE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5223" y="2550332"/>
            <a:ext cx="635585" cy="63558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30" y="-39883"/>
            <a:ext cx="7965461" cy="994164"/>
          </a:xfrm>
        </p:spPr>
        <p:txBody>
          <a:bodyPr/>
          <a:lstStyle/>
          <a:p>
            <a:r>
              <a:rPr lang="en-US" dirty="0"/>
              <a:t>Filtering Tasks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EE2DA-A57B-8259-8344-9714EC68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3" y="3159088"/>
            <a:ext cx="5683832" cy="3423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6E88D3B-51FD-0AD5-E073-8F1AD993C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8696"/>
            <a:ext cx="5683832" cy="3423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phic 4" descr="Right pointing backhand index with solid fill">
            <a:extLst>
              <a:ext uri="{FF2B5EF4-FFF2-40B4-BE49-F238E27FC236}">
                <a16:creationId xmlns:a16="http://schemas.microsoft.com/office/drawing/2014/main" id="{8A500950-CB9A-B3A8-08F3-4B16295A9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292343">
            <a:off x="5523889" y="2047351"/>
            <a:ext cx="873243" cy="873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F8F39-6E56-F151-AB21-29E6AC4D2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15" y="2003368"/>
            <a:ext cx="3667637" cy="86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phic 7" descr="Right pointing backhand index with solid fill">
            <a:extLst>
              <a:ext uri="{FF2B5EF4-FFF2-40B4-BE49-F238E27FC236}">
                <a16:creationId xmlns:a16="http://schemas.microsoft.com/office/drawing/2014/main" id="{B2E57585-5299-D1B9-7CCB-0E0A5D8DD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294246">
            <a:off x="1427797" y="2569083"/>
            <a:ext cx="791201" cy="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32267-DF57-526D-A748-13ED94FE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5B43-B89F-AF24-E6F4-CB39751F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30" y="-39883"/>
            <a:ext cx="7965461" cy="994164"/>
          </a:xfrm>
        </p:spPr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F313EC7-34D8-D434-BDEF-FB84E9D191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015291-A1B1-18FF-3FFC-650E34839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73" y="2588343"/>
            <a:ext cx="5989638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0001635-14C2-016A-4094-905D7CB7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336" y="1474797"/>
            <a:ext cx="2570955" cy="4542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4ED43-11EB-BE68-8388-E5D7A2FB07EB}"/>
              </a:ext>
            </a:extLst>
          </p:cNvPr>
          <p:cNvSpPr txBox="1"/>
          <p:nvPr/>
        </p:nvSpPr>
        <p:spPr>
          <a:xfrm>
            <a:off x="2612846" y="6122229"/>
            <a:ext cx="289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  <a:highlight>
                  <a:srgbClr val="FDFBF6"/>
                </a:highlight>
              </a:rPr>
              <a:t>Standard Design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0C658-B376-0E74-32D7-610D61831AEC}"/>
              </a:ext>
            </a:extLst>
          </p:cNvPr>
          <p:cNvSpPr txBox="1"/>
          <p:nvPr/>
        </p:nvSpPr>
        <p:spPr>
          <a:xfrm>
            <a:off x="8192376" y="6138626"/>
            <a:ext cx="228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  <a:highlight>
                  <a:srgbClr val="FDFBF6"/>
                </a:highlight>
              </a:rPr>
              <a:t>Mobile design view</a:t>
            </a:r>
          </a:p>
        </p:txBody>
      </p:sp>
    </p:spTree>
    <p:extLst>
      <p:ext uri="{BB962C8B-B14F-4D97-AF65-F5344CB8AC3E}">
        <p14:creationId xmlns:p14="http://schemas.microsoft.com/office/powerpoint/2010/main" val="306825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982" y="4165738"/>
            <a:ext cx="5715000" cy="963249"/>
          </a:xfrm>
        </p:spPr>
        <p:txBody>
          <a:bodyPr/>
          <a:lstStyle/>
          <a:p>
            <a:r>
              <a:rPr lang="en-US" sz="4400" dirty="0"/>
              <a:t>Thank you!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dirty="0"/>
              <a:t>Q&amp;A time</a:t>
            </a:r>
            <a:endParaRPr lang="en-US" sz="4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B1975C5-4C46-221E-C95E-FBB1B22B3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4865" y="1813031"/>
            <a:ext cx="3231937" cy="32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ec1bd924-0a6a-4aa9-aa89-c980316c0449}" enabled="0" method="" siteId="{ec1bd924-0a6a-4aa9-aa89-c980316c044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{6D06F747-57B8-406A-937F-49257199F3EA}tf78438558_win32</Template>
  <TotalTime>259</TotalTime>
  <Words>74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Task Manager</vt:lpstr>
      <vt:lpstr>Task manager</vt:lpstr>
      <vt:lpstr>Register and Login</vt:lpstr>
      <vt:lpstr>Adding and deleting tasks</vt:lpstr>
      <vt:lpstr>Filtering Tasks</vt:lpstr>
      <vt:lpstr>Responsive design</vt:lpstr>
      <vt:lpstr>Thank you!   Q&amp;A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Mario Valenciaramirez</dc:creator>
  <cp:lastModifiedBy>Oliver Oshea</cp:lastModifiedBy>
  <cp:revision>5</cp:revision>
  <dcterms:created xsi:type="dcterms:W3CDTF">2024-11-24T22:25:33Z</dcterms:created>
  <dcterms:modified xsi:type="dcterms:W3CDTF">2024-11-25T02:46:57Z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