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8.png"/><Relationship Id="rId3" Type="http://schemas.openxmlformats.org/officeDocument/2006/relationships/image" Target="../media/image179.png"/><Relationship Id="rId4" Type="http://schemas.openxmlformats.org/officeDocument/2006/relationships/image" Target="../media/image180.png"/><Relationship Id="rId5" Type="http://schemas.openxmlformats.org/officeDocument/2006/relationships/image" Target="../media/image181.png"/><Relationship Id="rId6" Type="http://schemas.openxmlformats.org/officeDocument/2006/relationships/image" Target="../media/image182.png"/><Relationship Id="rId7" Type="http://schemas.openxmlformats.org/officeDocument/2006/relationships/image" Target="../media/image183.png"/><Relationship Id="rId8" Type="http://schemas.openxmlformats.org/officeDocument/2006/relationships/image" Target="../media/image184.png"/><Relationship Id="rId9" Type="http://schemas.openxmlformats.org/officeDocument/2006/relationships/image" Target="../media/image185.png"/><Relationship Id="rId10" Type="http://schemas.openxmlformats.org/officeDocument/2006/relationships/image" Target="../media/image186.png"/><Relationship Id="rId11" Type="http://schemas.openxmlformats.org/officeDocument/2006/relationships/image" Target="../media/image187.png"/><Relationship Id="rId12" Type="http://schemas.openxmlformats.org/officeDocument/2006/relationships/image" Target="../media/image188.png"/><Relationship Id="rId13" Type="http://schemas.openxmlformats.org/officeDocument/2006/relationships/image" Target="../media/image189.png"/><Relationship Id="rId14" Type="http://schemas.openxmlformats.org/officeDocument/2006/relationships/image" Target="../media/image190.png"/><Relationship Id="rId15" Type="http://schemas.openxmlformats.org/officeDocument/2006/relationships/image" Target="../media/image191.png"/><Relationship Id="rId16" Type="http://schemas.openxmlformats.org/officeDocument/2006/relationships/image" Target="../media/image192.png"/><Relationship Id="rId17" Type="http://schemas.openxmlformats.org/officeDocument/2006/relationships/image" Target="../media/image193.png"/><Relationship Id="rId18" Type="http://schemas.openxmlformats.org/officeDocument/2006/relationships/image" Target="../media/image194.png"/><Relationship Id="rId19" Type="http://schemas.openxmlformats.org/officeDocument/2006/relationships/image" Target="../media/image195.png"/><Relationship Id="rId20" Type="http://schemas.openxmlformats.org/officeDocument/2006/relationships/image" Target="../media/image196.png"/><Relationship Id="rId21" Type="http://schemas.openxmlformats.org/officeDocument/2006/relationships/image" Target="../media/image197.png"/><Relationship Id="rId22" Type="http://schemas.openxmlformats.org/officeDocument/2006/relationships/image" Target="../media/image198.png"/><Relationship Id="rId23" Type="http://schemas.openxmlformats.org/officeDocument/2006/relationships/image" Target="../media/image199.png"/><Relationship Id="rId24" Type="http://schemas.openxmlformats.org/officeDocument/2006/relationships/image" Target="../media/image200.png"/><Relationship Id="rId25" Type="http://schemas.openxmlformats.org/officeDocument/2006/relationships/image" Target="../media/image201.png"/><Relationship Id="rId26" Type="http://schemas.openxmlformats.org/officeDocument/2006/relationships/image" Target="../media/image202.png"/><Relationship Id="rId27" Type="http://schemas.openxmlformats.org/officeDocument/2006/relationships/image" Target="../media/image203.png"/><Relationship Id="rId28" Type="http://schemas.openxmlformats.org/officeDocument/2006/relationships/image" Target="../media/image204.png"/><Relationship Id="rId29" Type="http://schemas.openxmlformats.org/officeDocument/2006/relationships/image" Target="../media/image205.png"/><Relationship Id="rId30" Type="http://schemas.openxmlformats.org/officeDocument/2006/relationships/image" Target="../media/image206.png"/><Relationship Id="rId31" Type="http://schemas.openxmlformats.org/officeDocument/2006/relationships/image" Target="../media/image207.png"/><Relationship Id="rId32" Type="http://schemas.openxmlformats.org/officeDocument/2006/relationships/image" Target="../media/image208.png"/><Relationship Id="rId33" Type="http://schemas.openxmlformats.org/officeDocument/2006/relationships/image" Target="../media/image209.png"/><Relationship Id="rId34" Type="http://schemas.openxmlformats.org/officeDocument/2006/relationships/image" Target="../media/image210.png"/><Relationship Id="rId35" Type="http://schemas.openxmlformats.org/officeDocument/2006/relationships/image" Target="../media/image211.png"/><Relationship Id="rId36" Type="http://schemas.openxmlformats.org/officeDocument/2006/relationships/image" Target="../media/image212.png"/><Relationship Id="rId37" Type="http://schemas.openxmlformats.org/officeDocument/2006/relationships/image" Target="../media/image213.png"/><Relationship Id="rId38" Type="http://schemas.openxmlformats.org/officeDocument/2006/relationships/image" Target="../media/image214.png"/><Relationship Id="rId39" Type="http://schemas.openxmlformats.org/officeDocument/2006/relationships/image" Target="../media/image215.png"/><Relationship Id="rId40" Type="http://schemas.openxmlformats.org/officeDocument/2006/relationships/image" Target="../media/image216.png"/><Relationship Id="rId41" Type="http://schemas.openxmlformats.org/officeDocument/2006/relationships/image" Target="../media/image217.png"/><Relationship Id="rId42" Type="http://schemas.openxmlformats.org/officeDocument/2006/relationships/image" Target="../media/image218.png"/><Relationship Id="rId43" Type="http://schemas.openxmlformats.org/officeDocument/2006/relationships/image" Target="../media/image219.png"/><Relationship Id="rId44" Type="http://schemas.openxmlformats.org/officeDocument/2006/relationships/image" Target="../media/image220.png"/><Relationship Id="rId45" Type="http://schemas.openxmlformats.org/officeDocument/2006/relationships/image" Target="../media/image221.png"/><Relationship Id="rId46" Type="http://schemas.openxmlformats.org/officeDocument/2006/relationships/image" Target="../media/image222.png"/><Relationship Id="rId47" Type="http://schemas.openxmlformats.org/officeDocument/2006/relationships/image" Target="../media/image223.png"/><Relationship Id="rId48" Type="http://schemas.openxmlformats.org/officeDocument/2006/relationships/image" Target="../media/image224.png"/><Relationship Id="rId49" Type="http://schemas.openxmlformats.org/officeDocument/2006/relationships/image" Target="../media/image225.png"/><Relationship Id="rId50" Type="http://schemas.openxmlformats.org/officeDocument/2006/relationships/image" Target="../media/image226.png"/><Relationship Id="rId51" Type="http://schemas.openxmlformats.org/officeDocument/2006/relationships/image" Target="../media/image227.png"/><Relationship Id="rId52" Type="http://schemas.openxmlformats.org/officeDocument/2006/relationships/image" Target="../media/image228.png"/><Relationship Id="rId53" Type="http://schemas.openxmlformats.org/officeDocument/2006/relationships/image" Target="../media/image229.png"/><Relationship Id="rId54" Type="http://schemas.openxmlformats.org/officeDocument/2006/relationships/image" Target="../media/image230.png"/><Relationship Id="rId55" Type="http://schemas.openxmlformats.org/officeDocument/2006/relationships/image" Target="../media/image231.png"/><Relationship Id="rId56" Type="http://schemas.openxmlformats.org/officeDocument/2006/relationships/image" Target="../media/image232.png"/><Relationship Id="rId57" Type="http://schemas.openxmlformats.org/officeDocument/2006/relationships/image" Target="../media/image233.png"/><Relationship Id="rId58" Type="http://schemas.openxmlformats.org/officeDocument/2006/relationships/image" Target="../media/image234.png"/><Relationship Id="rId59" Type="http://schemas.openxmlformats.org/officeDocument/2006/relationships/image" Target="../media/image235.png"/><Relationship Id="rId60" Type="http://schemas.openxmlformats.org/officeDocument/2006/relationships/image" Target="../media/image236.png"/><Relationship Id="rId61" Type="http://schemas.openxmlformats.org/officeDocument/2006/relationships/image" Target="../media/image237.png"/><Relationship Id="rId62" Type="http://schemas.openxmlformats.org/officeDocument/2006/relationships/image" Target="../media/image238.png"/><Relationship Id="rId63" Type="http://schemas.openxmlformats.org/officeDocument/2006/relationships/image" Target="../media/image23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0.png"/><Relationship Id="rId3" Type="http://schemas.openxmlformats.org/officeDocument/2006/relationships/image" Target="../media/image241.png"/><Relationship Id="rId4" Type="http://schemas.openxmlformats.org/officeDocument/2006/relationships/image" Target="../media/image242.png"/><Relationship Id="rId5" Type="http://schemas.openxmlformats.org/officeDocument/2006/relationships/image" Target="../media/image243.png"/><Relationship Id="rId6" Type="http://schemas.openxmlformats.org/officeDocument/2006/relationships/image" Target="../media/image244.png"/><Relationship Id="rId7" Type="http://schemas.openxmlformats.org/officeDocument/2006/relationships/image" Target="../media/image245.png"/><Relationship Id="rId8" Type="http://schemas.openxmlformats.org/officeDocument/2006/relationships/image" Target="../media/image246.png"/><Relationship Id="rId9" Type="http://schemas.openxmlformats.org/officeDocument/2006/relationships/image" Target="../media/image247.png"/><Relationship Id="rId10" Type="http://schemas.openxmlformats.org/officeDocument/2006/relationships/image" Target="../media/image248.png"/><Relationship Id="rId11" Type="http://schemas.openxmlformats.org/officeDocument/2006/relationships/image" Target="../media/image249.png"/><Relationship Id="rId12" Type="http://schemas.openxmlformats.org/officeDocument/2006/relationships/image" Target="../media/image250.png"/><Relationship Id="rId13" Type="http://schemas.openxmlformats.org/officeDocument/2006/relationships/image" Target="../media/image251.png"/><Relationship Id="rId14" Type="http://schemas.openxmlformats.org/officeDocument/2006/relationships/image" Target="../media/image252.png"/><Relationship Id="rId15" Type="http://schemas.openxmlformats.org/officeDocument/2006/relationships/image" Target="../media/image253.png"/><Relationship Id="rId16" Type="http://schemas.openxmlformats.org/officeDocument/2006/relationships/image" Target="../media/image254.png"/><Relationship Id="rId17" Type="http://schemas.openxmlformats.org/officeDocument/2006/relationships/image" Target="../media/image255.png"/><Relationship Id="rId18" Type="http://schemas.openxmlformats.org/officeDocument/2006/relationships/image" Target="../media/image256.png"/><Relationship Id="rId19" Type="http://schemas.openxmlformats.org/officeDocument/2006/relationships/image" Target="../media/image257.png"/><Relationship Id="rId20" Type="http://schemas.openxmlformats.org/officeDocument/2006/relationships/image" Target="../media/image25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9.png"/><Relationship Id="rId3" Type="http://schemas.openxmlformats.org/officeDocument/2006/relationships/image" Target="../media/image260.png"/><Relationship Id="rId4" Type="http://schemas.openxmlformats.org/officeDocument/2006/relationships/image" Target="../media/image261.png"/><Relationship Id="rId5" Type="http://schemas.openxmlformats.org/officeDocument/2006/relationships/image" Target="../media/image262.png"/><Relationship Id="rId6" Type="http://schemas.openxmlformats.org/officeDocument/2006/relationships/image" Target="../media/image263.png"/><Relationship Id="rId7" Type="http://schemas.openxmlformats.org/officeDocument/2006/relationships/image" Target="../media/image264.png"/><Relationship Id="rId8" Type="http://schemas.openxmlformats.org/officeDocument/2006/relationships/image" Target="../media/image265.png"/><Relationship Id="rId9" Type="http://schemas.openxmlformats.org/officeDocument/2006/relationships/image" Target="../media/image266.png"/><Relationship Id="rId10" Type="http://schemas.openxmlformats.org/officeDocument/2006/relationships/image" Target="../media/image267.png"/><Relationship Id="rId11" Type="http://schemas.openxmlformats.org/officeDocument/2006/relationships/image" Target="../media/image268.png"/><Relationship Id="rId12" Type="http://schemas.openxmlformats.org/officeDocument/2006/relationships/image" Target="../media/image269.png"/><Relationship Id="rId13" Type="http://schemas.openxmlformats.org/officeDocument/2006/relationships/image" Target="../media/image270.png"/><Relationship Id="rId14" Type="http://schemas.openxmlformats.org/officeDocument/2006/relationships/image" Target="../media/image271.png"/><Relationship Id="rId15" Type="http://schemas.openxmlformats.org/officeDocument/2006/relationships/image" Target="../media/image27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3.png"/><Relationship Id="rId3" Type="http://schemas.openxmlformats.org/officeDocument/2006/relationships/image" Target="../media/image274.png"/><Relationship Id="rId4" Type="http://schemas.openxmlformats.org/officeDocument/2006/relationships/image" Target="../media/image275.png"/><Relationship Id="rId5" Type="http://schemas.openxmlformats.org/officeDocument/2006/relationships/image" Target="../media/image276.png"/><Relationship Id="rId6" Type="http://schemas.openxmlformats.org/officeDocument/2006/relationships/image" Target="../media/image277.png"/><Relationship Id="rId7" Type="http://schemas.openxmlformats.org/officeDocument/2006/relationships/image" Target="../media/image278.png"/><Relationship Id="rId8" Type="http://schemas.openxmlformats.org/officeDocument/2006/relationships/image" Target="../media/image279.png"/><Relationship Id="rId9" Type="http://schemas.openxmlformats.org/officeDocument/2006/relationships/image" Target="../media/image280.png"/><Relationship Id="rId10" Type="http://schemas.openxmlformats.org/officeDocument/2006/relationships/image" Target="../media/image281.png"/><Relationship Id="rId11" Type="http://schemas.openxmlformats.org/officeDocument/2006/relationships/image" Target="../media/image282.png"/><Relationship Id="rId12" Type="http://schemas.openxmlformats.org/officeDocument/2006/relationships/image" Target="../media/image283.png"/><Relationship Id="rId13" Type="http://schemas.openxmlformats.org/officeDocument/2006/relationships/image" Target="../media/image284.png"/><Relationship Id="rId14" Type="http://schemas.openxmlformats.org/officeDocument/2006/relationships/image" Target="../media/image285.png"/><Relationship Id="rId15" Type="http://schemas.openxmlformats.org/officeDocument/2006/relationships/image" Target="../media/image286.png"/><Relationship Id="rId16" Type="http://schemas.openxmlformats.org/officeDocument/2006/relationships/image" Target="../media/image287.png"/><Relationship Id="rId17" Type="http://schemas.openxmlformats.org/officeDocument/2006/relationships/image" Target="../media/image288.png"/><Relationship Id="rId18" Type="http://schemas.openxmlformats.org/officeDocument/2006/relationships/image" Target="../media/image289.png"/><Relationship Id="rId19" Type="http://schemas.openxmlformats.org/officeDocument/2006/relationships/image" Target="../media/image290.png"/><Relationship Id="rId20" Type="http://schemas.openxmlformats.org/officeDocument/2006/relationships/image" Target="../media/image291.png"/><Relationship Id="rId21" Type="http://schemas.openxmlformats.org/officeDocument/2006/relationships/image" Target="../media/image292.png"/><Relationship Id="rId22" Type="http://schemas.openxmlformats.org/officeDocument/2006/relationships/image" Target="../media/image293.png"/><Relationship Id="rId23" Type="http://schemas.openxmlformats.org/officeDocument/2006/relationships/image" Target="../media/image294.png"/><Relationship Id="rId24" Type="http://schemas.openxmlformats.org/officeDocument/2006/relationships/image" Target="../media/image295.png"/><Relationship Id="rId25" Type="http://schemas.openxmlformats.org/officeDocument/2006/relationships/image" Target="../media/image296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7.png"/><Relationship Id="rId3" Type="http://schemas.openxmlformats.org/officeDocument/2006/relationships/image" Target="../media/image298.png"/><Relationship Id="rId4" Type="http://schemas.openxmlformats.org/officeDocument/2006/relationships/image" Target="../media/image299.png"/><Relationship Id="rId5" Type="http://schemas.openxmlformats.org/officeDocument/2006/relationships/image" Target="../media/image300.png"/><Relationship Id="rId6" Type="http://schemas.openxmlformats.org/officeDocument/2006/relationships/image" Target="../media/image301.png"/><Relationship Id="rId7" Type="http://schemas.openxmlformats.org/officeDocument/2006/relationships/image" Target="../media/image302.png"/><Relationship Id="rId8" Type="http://schemas.openxmlformats.org/officeDocument/2006/relationships/image" Target="../media/image303.png"/><Relationship Id="rId9" Type="http://schemas.openxmlformats.org/officeDocument/2006/relationships/image" Target="../media/image304.png"/><Relationship Id="rId10" Type="http://schemas.openxmlformats.org/officeDocument/2006/relationships/image" Target="../media/image305.png"/><Relationship Id="rId11" Type="http://schemas.openxmlformats.org/officeDocument/2006/relationships/image" Target="../media/image306.png"/><Relationship Id="rId12" Type="http://schemas.openxmlformats.org/officeDocument/2006/relationships/image" Target="../media/image307.png"/><Relationship Id="rId13" Type="http://schemas.openxmlformats.org/officeDocument/2006/relationships/image" Target="../media/image308.png"/><Relationship Id="rId14" Type="http://schemas.openxmlformats.org/officeDocument/2006/relationships/image" Target="../media/image309.png"/><Relationship Id="rId15" Type="http://schemas.openxmlformats.org/officeDocument/2006/relationships/image" Target="../media/image310.png"/><Relationship Id="rId16" Type="http://schemas.openxmlformats.org/officeDocument/2006/relationships/image" Target="../media/image311.png"/><Relationship Id="rId17" Type="http://schemas.openxmlformats.org/officeDocument/2006/relationships/image" Target="../media/image312.png"/><Relationship Id="rId18" Type="http://schemas.openxmlformats.org/officeDocument/2006/relationships/image" Target="../media/image313.png"/><Relationship Id="rId19" Type="http://schemas.openxmlformats.org/officeDocument/2006/relationships/image" Target="../media/image314.png"/><Relationship Id="rId20" Type="http://schemas.openxmlformats.org/officeDocument/2006/relationships/image" Target="../media/image315.png"/><Relationship Id="rId21" Type="http://schemas.openxmlformats.org/officeDocument/2006/relationships/image" Target="../media/image316.png"/><Relationship Id="rId22" Type="http://schemas.openxmlformats.org/officeDocument/2006/relationships/image" Target="../media/image317.png"/><Relationship Id="rId23" Type="http://schemas.openxmlformats.org/officeDocument/2006/relationships/image" Target="../media/image318.png"/><Relationship Id="rId24" Type="http://schemas.openxmlformats.org/officeDocument/2006/relationships/image" Target="../media/image319.png"/><Relationship Id="rId25" Type="http://schemas.openxmlformats.org/officeDocument/2006/relationships/image" Target="../media/image320.png"/><Relationship Id="rId26" Type="http://schemas.openxmlformats.org/officeDocument/2006/relationships/image" Target="../media/image321.png"/><Relationship Id="rId27" Type="http://schemas.openxmlformats.org/officeDocument/2006/relationships/image" Target="../media/image322.png"/><Relationship Id="rId28" Type="http://schemas.openxmlformats.org/officeDocument/2006/relationships/image" Target="../media/image323.png"/><Relationship Id="rId29" Type="http://schemas.openxmlformats.org/officeDocument/2006/relationships/image" Target="../media/image324.png"/><Relationship Id="rId30" Type="http://schemas.openxmlformats.org/officeDocument/2006/relationships/image" Target="../media/image325.png"/><Relationship Id="rId31" Type="http://schemas.openxmlformats.org/officeDocument/2006/relationships/image" Target="../media/image32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7.png"/><Relationship Id="rId3" Type="http://schemas.openxmlformats.org/officeDocument/2006/relationships/image" Target="../media/image328.png"/><Relationship Id="rId4" Type="http://schemas.openxmlformats.org/officeDocument/2006/relationships/image" Target="../media/image329.png"/><Relationship Id="rId5" Type="http://schemas.openxmlformats.org/officeDocument/2006/relationships/image" Target="../media/image330.png"/><Relationship Id="rId6" Type="http://schemas.openxmlformats.org/officeDocument/2006/relationships/image" Target="../media/image331.png"/><Relationship Id="rId7" Type="http://schemas.openxmlformats.org/officeDocument/2006/relationships/image" Target="../media/image332.png"/><Relationship Id="rId8" Type="http://schemas.openxmlformats.org/officeDocument/2006/relationships/image" Target="../media/image333.png"/><Relationship Id="rId9" Type="http://schemas.openxmlformats.org/officeDocument/2006/relationships/image" Target="../media/image334.png"/><Relationship Id="rId10" Type="http://schemas.openxmlformats.org/officeDocument/2006/relationships/image" Target="../media/image335.png"/><Relationship Id="rId11" Type="http://schemas.openxmlformats.org/officeDocument/2006/relationships/image" Target="../media/image336.png"/><Relationship Id="rId12" Type="http://schemas.openxmlformats.org/officeDocument/2006/relationships/image" Target="../media/image337.png"/><Relationship Id="rId13" Type="http://schemas.openxmlformats.org/officeDocument/2006/relationships/image" Target="../media/image338.png"/><Relationship Id="rId14" Type="http://schemas.openxmlformats.org/officeDocument/2006/relationships/image" Target="../media/image339.png"/><Relationship Id="rId15" Type="http://schemas.openxmlformats.org/officeDocument/2006/relationships/image" Target="../media/image340.png"/><Relationship Id="rId16" Type="http://schemas.openxmlformats.org/officeDocument/2006/relationships/image" Target="../media/image341.png"/><Relationship Id="rId17" Type="http://schemas.openxmlformats.org/officeDocument/2006/relationships/image" Target="../media/image342.png"/><Relationship Id="rId18" Type="http://schemas.openxmlformats.org/officeDocument/2006/relationships/image" Target="../media/image343.png"/><Relationship Id="rId19" Type="http://schemas.openxmlformats.org/officeDocument/2006/relationships/image" Target="../media/image344.png"/><Relationship Id="rId20" Type="http://schemas.openxmlformats.org/officeDocument/2006/relationships/image" Target="../media/image345.png"/><Relationship Id="rId21" Type="http://schemas.openxmlformats.org/officeDocument/2006/relationships/image" Target="../media/image346.png"/><Relationship Id="rId22" Type="http://schemas.openxmlformats.org/officeDocument/2006/relationships/image" Target="../media/image347.png"/><Relationship Id="rId23" Type="http://schemas.openxmlformats.org/officeDocument/2006/relationships/image" Target="../media/image348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9.png"/><Relationship Id="rId3" Type="http://schemas.openxmlformats.org/officeDocument/2006/relationships/image" Target="../media/image350.png"/><Relationship Id="rId4" Type="http://schemas.openxmlformats.org/officeDocument/2006/relationships/image" Target="../media/image351.png"/><Relationship Id="rId5" Type="http://schemas.openxmlformats.org/officeDocument/2006/relationships/image" Target="../media/image352.png"/><Relationship Id="rId6" Type="http://schemas.openxmlformats.org/officeDocument/2006/relationships/image" Target="../media/image353.png"/><Relationship Id="rId7" Type="http://schemas.openxmlformats.org/officeDocument/2006/relationships/image" Target="../media/image354.png"/><Relationship Id="rId8" Type="http://schemas.openxmlformats.org/officeDocument/2006/relationships/image" Target="../media/image355.png"/><Relationship Id="rId9" Type="http://schemas.openxmlformats.org/officeDocument/2006/relationships/image" Target="../media/image356.png"/><Relationship Id="rId10" Type="http://schemas.openxmlformats.org/officeDocument/2006/relationships/image" Target="../media/image357.png"/><Relationship Id="rId11" Type="http://schemas.openxmlformats.org/officeDocument/2006/relationships/image" Target="../media/image358.png"/><Relationship Id="rId12" Type="http://schemas.openxmlformats.org/officeDocument/2006/relationships/image" Target="../media/image359.png"/><Relationship Id="rId13" Type="http://schemas.openxmlformats.org/officeDocument/2006/relationships/image" Target="../media/image360.png"/><Relationship Id="rId14" Type="http://schemas.openxmlformats.org/officeDocument/2006/relationships/image" Target="../media/image361.png"/><Relationship Id="rId15" Type="http://schemas.openxmlformats.org/officeDocument/2006/relationships/image" Target="../media/image362.png"/><Relationship Id="rId16" Type="http://schemas.openxmlformats.org/officeDocument/2006/relationships/image" Target="../media/image363.png"/><Relationship Id="rId17" Type="http://schemas.openxmlformats.org/officeDocument/2006/relationships/image" Target="../media/image364.png"/><Relationship Id="rId18" Type="http://schemas.openxmlformats.org/officeDocument/2006/relationships/image" Target="../media/image365.png"/><Relationship Id="rId19" Type="http://schemas.openxmlformats.org/officeDocument/2006/relationships/image" Target="../media/image366.png"/><Relationship Id="rId20" Type="http://schemas.openxmlformats.org/officeDocument/2006/relationships/image" Target="../media/image367.png"/><Relationship Id="rId21" Type="http://schemas.openxmlformats.org/officeDocument/2006/relationships/image" Target="../media/image368.png"/><Relationship Id="rId22" Type="http://schemas.openxmlformats.org/officeDocument/2006/relationships/image" Target="../media/image369.png"/><Relationship Id="rId23" Type="http://schemas.openxmlformats.org/officeDocument/2006/relationships/image" Target="../media/image370.png"/><Relationship Id="rId24" Type="http://schemas.openxmlformats.org/officeDocument/2006/relationships/image" Target="../media/image371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2.png"/><Relationship Id="rId3" Type="http://schemas.openxmlformats.org/officeDocument/2006/relationships/image" Target="../media/image373.png"/><Relationship Id="rId4" Type="http://schemas.openxmlformats.org/officeDocument/2006/relationships/image" Target="../media/image374.png"/><Relationship Id="rId5" Type="http://schemas.openxmlformats.org/officeDocument/2006/relationships/image" Target="../media/image375.png"/><Relationship Id="rId6" Type="http://schemas.openxmlformats.org/officeDocument/2006/relationships/image" Target="../media/image376.png"/><Relationship Id="rId7" Type="http://schemas.openxmlformats.org/officeDocument/2006/relationships/image" Target="../media/image377.png"/><Relationship Id="rId8" Type="http://schemas.openxmlformats.org/officeDocument/2006/relationships/image" Target="../media/image378.png"/><Relationship Id="rId9" Type="http://schemas.openxmlformats.org/officeDocument/2006/relationships/image" Target="../media/image379.png"/><Relationship Id="rId10" Type="http://schemas.openxmlformats.org/officeDocument/2006/relationships/image" Target="../media/image380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1.png"/><Relationship Id="rId3" Type="http://schemas.openxmlformats.org/officeDocument/2006/relationships/image" Target="../media/image382.png"/><Relationship Id="rId4" Type="http://schemas.openxmlformats.org/officeDocument/2006/relationships/image" Target="../media/image383.png"/><Relationship Id="rId5" Type="http://schemas.openxmlformats.org/officeDocument/2006/relationships/image" Target="../media/image384.png"/><Relationship Id="rId6" Type="http://schemas.openxmlformats.org/officeDocument/2006/relationships/image" Target="../media/image385.png"/><Relationship Id="rId7" Type="http://schemas.openxmlformats.org/officeDocument/2006/relationships/image" Target="../media/image386.png"/><Relationship Id="rId8" Type="http://schemas.openxmlformats.org/officeDocument/2006/relationships/image" Target="../media/image387.png"/><Relationship Id="rId9" Type="http://schemas.openxmlformats.org/officeDocument/2006/relationships/image" Target="../media/image388.png"/><Relationship Id="rId10" Type="http://schemas.openxmlformats.org/officeDocument/2006/relationships/image" Target="../media/image389.png"/><Relationship Id="rId11" Type="http://schemas.openxmlformats.org/officeDocument/2006/relationships/image" Target="../media/image390.png"/><Relationship Id="rId12" Type="http://schemas.openxmlformats.org/officeDocument/2006/relationships/image" Target="../media/image391.png"/><Relationship Id="rId13" Type="http://schemas.openxmlformats.org/officeDocument/2006/relationships/image" Target="../media/image392.png"/><Relationship Id="rId14" Type="http://schemas.openxmlformats.org/officeDocument/2006/relationships/image" Target="../media/image393.png"/><Relationship Id="rId15" Type="http://schemas.openxmlformats.org/officeDocument/2006/relationships/image" Target="../media/image394.png"/><Relationship Id="rId16" Type="http://schemas.openxmlformats.org/officeDocument/2006/relationships/image" Target="../media/image395.png"/><Relationship Id="rId17" Type="http://schemas.openxmlformats.org/officeDocument/2006/relationships/image" Target="../media/image396.png"/><Relationship Id="rId18" Type="http://schemas.openxmlformats.org/officeDocument/2006/relationships/image" Target="../media/image397.png"/><Relationship Id="rId19" Type="http://schemas.openxmlformats.org/officeDocument/2006/relationships/image" Target="../media/image398.png"/><Relationship Id="rId20" Type="http://schemas.openxmlformats.org/officeDocument/2006/relationships/image" Target="../media/image399.png"/><Relationship Id="rId21" Type="http://schemas.openxmlformats.org/officeDocument/2006/relationships/image" Target="../media/image400.png"/><Relationship Id="rId22" Type="http://schemas.openxmlformats.org/officeDocument/2006/relationships/image" Target="../media/image401.png"/><Relationship Id="rId23" Type="http://schemas.openxmlformats.org/officeDocument/2006/relationships/image" Target="../media/image402.png"/><Relationship Id="rId24" Type="http://schemas.openxmlformats.org/officeDocument/2006/relationships/image" Target="../media/image403.png"/><Relationship Id="rId25" Type="http://schemas.openxmlformats.org/officeDocument/2006/relationships/image" Target="../media/image404.png"/><Relationship Id="rId26" Type="http://schemas.openxmlformats.org/officeDocument/2006/relationships/image" Target="../media/image405.png"/><Relationship Id="rId27" Type="http://schemas.openxmlformats.org/officeDocument/2006/relationships/image" Target="../media/image406.png"/><Relationship Id="rId28" Type="http://schemas.openxmlformats.org/officeDocument/2006/relationships/image" Target="../media/image407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8.png"/><Relationship Id="rId3" Type="http://schemas.openxmlformats.org/officeDocument/2006/relationships/image" Target="../media/image409.png"/><Relationship Id="rId4" Type="http://schemas.openxmlformats.org/officeDocument/2006/relationships/image" Target="../media/image410.png"/><Relationship Id="rId5" Type="http://schemas.openxmlformats.org/officeDocument/2006/relationships/image" Target="../media/image411.png"/><Relationship Id="rId6" Type="http://schemas.openxmlformats.org/officeDocument/2006/relationships/image" Target="../media/image412.png"/><Relationship Id="rId7" Type="http://schemas.openxmlformats.org/officeDocument/2006/relationships/image" Target="../media/image413.png"/><Relationship Id="rId8" Type="http://schemas.openxmlformats.org/officeDocument/2006/relationships/image" Target="../media/image414.png"/><Relationship Id="rId9" Type="http://schemas.openxmlformats.org/officeDocument/2006/relationships/image" Target="../media/image415.png"/><Relationship Id="rId10" Type="http://schemas.openxmlformats.org/officeDocument/2006/relationships/image" Target="../media/image416.png"/><Relationship Id="rId11" Type="http://schemas.openxmlformats.org/officeDocument/2006/relationships/image" Target="../media/image417.png"/><Relationship Id="rId12" Type="http://schemas.openxmlformats.org/officeDocument/2006/relationships/image" Target="../media/image418.png"/><Relationship Id="rId13" Type="http://schemas.openxmlformats.org/officeDocument/2006/relationships/image" Target="../media/image419.png"/><Relationship Id="rId14" Type="http://schemas.openxmlformats.org/officeDocument/2006/relationships/image" Target="../media/image420.png"/><Relationship Id="rId15" Type="http://schemas.openxmlformats.org/officeDocument/2006/relationships/image" Target="../media/image421.png"/><Relationship Id="rId16" Type="http://schemas.openxmlformats.org/officeDocument/2006/relationships/image" Target="../media/image422.png"/><Relationship Id="rId17" Type="http://schemas.openxmlformats.org/officeDocument/2006/relationships/image" Target="../media/image423.png"/><Relationship Id="rId18" Type="http://schemas.openxmlformats.org/officeDocument/2006/relationships/image" Target="../media/image424.png"/><Relationship Id="rId19" Type="http://schemas.openxmlformats.org/officeDocument/2006/relationships/image" Target="../media/image42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4" Type="http://schemas.openxmlformats.org/officeDocument/2006/relationships/image" Target="../media/image28.png"/><Relationship Id="rId15" Type="http://schemas.openxmlformats.org/officeDocument/2006/relationships/image" Target="../media/image29.png"/><Relationship Id="rId16" Type="http://schemas.openxmlformats.org/officeDocument/2006/relationships/image" Target="../media/image30.png"/><Relationship Id="rId17" Type="http://schemas.openxmlformats.org/officeDocument/2006/relationships/image" Target="../media/image31.png"/><Relationship Id="rId18" Type="http://schemas.openxmlformats.org/officeDocument/2006/relationships/image" Target="../media/image32.png"/><Relationship Id="rId19" Type="http://schemas.openxmlformats.org/officeDocument/2006/relationships/image" Target="../media/image33.png"/><Relationship Id="rId20" Type="http://schemas.openxmlformats.org/officeDocument/2006/relationships/image" Target="../media/image34.png"/><Relationship Id="rId21" Type="http://schemas.openxmlformats.org/officeDocument/2006/relationships/image" Target="../media/image35.png"/><Relationship Id="rId22" Type="http://schemas.openxmlformats.org/officeDocument/2006/relationships/image" Target="../media/image36.png"/><Relationship Id="rId23" Type="http://schemas.openxmlformats.org/officeDocument/2006/relationships/image" Target="../media/image37.png"/><Relationship Id="rId24" Type="http://schemas.openxmlformats.org/officeDocument/2006/relationships/image" Target="../media/image38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6.png"/><Relationship Id="rId3" Type="http://schemas.openxmlformats.org/officeDocument/2006/relationships/image" Target="../media/image427.png"/><Relationship Id="rId4" Type="http://schemas.openxmlformats.org/officeDocument/2006/relationships/image" Target="../media/image428.png"/><Relationship Id="rId5" Type="http://schemas.openxmlformats.org/officeDocument/2006/relationships/image" Target="../media/image429.png"/><Relationship Id="rId6" Type="http://schemas.openxmlformats.org/officeDocument/2006/relationships/image" Target="../media/image430.png"/><Relationship Id="rId7" Type="http://schemas.openxmlformats.org/officeDocument/2006/relationships/image" Target="../media/image431.png"/><Relationship Id="rId8" Type="http://schemas.openxmlformats.org/officeDocument/2006/relationships/image" Target="../media/image432.png"/><Relationship Id="rId9" Type="http://schemas.openxmlformats.org/officeDocument/2006/relationships/image" Target="../media/image433.png"/><Relationship Id="rId10" Type="http://schemas.openxmlformats.org/officeDocument/2006/relationships/image" Target="../media/image434.png"/><Relationship Id="rId11" Type="http://schemas.openxmlformats.org/officeDocument/2006/relationships/image" Target="../media/image435.png"/><Relationship Id="rId12" Type="http://schemas.openxmlformats.org/officeDocument/2006/relationships/image" Target="../media/image436.png"/><Relationship Id="rId13" Type="http://schemas.openxmlformats.org/officeDocument/2006/relationships/image" Target="../media/image437.png"/><Relationship Id="rId14" Type="http://schemas.openxmlformats.org/officeDocument/2006/relationships/image" Target="../media/image438.png"/><Relationship Id="rId15" Type="http://schemas.openxmlformats.org/officeDocument/2006/relationships/image" Target="../media/image439.png"/><Relationship Id="rId16" Type="http://schemas.openxmlformats.org/officeDocument/2006/relationships/image" Target="../media/image440.png"/><Relationship Id="rId17" Type="http://schemas.openxmlformats.org/officeDocument/2006/relationships/image" Target="../media/image441.png"/><Relationship Id="rId18" Type="http://schemas.openxmlformats.org/officeDocument/2006/relationships/image" Target="../media/image442.png"/><Relationship Id="rId19" Type="http://schemas.openxmlformats.org/officeDocument/2006/relationships/image" Target="../media/image443.png"/><Relationship Id="rId20" Type="http://schemas.openxmlformats.org/officeDocument/2006/relationships/image" Target="../media/image444.png"/><Relationship Id="rId21" Type="http://schemas.openxmlformats.org/officeDocument/2006/relationships/image" Target="../media/image445.png"/><Relationship Id="rId22" Type="http://schemas.openxmlformats.org/officeDocument/2006/relationships/image" Target="../media/image446.png"/><Relationship Id="rId23" Type="http://schemas.openxmlformats.org/officeDocument/2006/relationships/image" Target="../media/image447.png"/><Relationship Id="rId24" Type="http://schemas.openxmlformats.org/officeDocument/2006/relationships/image" Target="../media/image448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9.png"/><Relationship Id="rId3" Type="http://schemas.openxmlformats.org/officeDocument/2006/relationships/image" Target="../media/image450.png"/><Relationship Id="rId4" Type="http://schemas.openxmlformats.org/officeDocument/2006/relationships/image" Target="../media/image451.png"/><Relationship Id="rId5" Type="http://schemas.openxmlformats.org/officeDocument/2006/relationships/image" Target="../media/image452.png"/><Relationship Id="rId6" Type="http://schemas.openxmlformats.org/officeDocument/2006/relationships/image" Target="../media/image453.png"/><Relationship Id="rId7" Type="http://schemas.openxmlformats.org/officeDocument/2006/relationships/image" Target="../media/image454.png"/><Relationship Id="rId8" Type="http://schemas.openxmlformats.org/officeDocument/2006/relationships/image" Target="../media/image455.png"/><Relationship Id="rId9" Type="http://schemas.openxmlformats.org/officeDocument/2006/relationships/image" Target="../media/image456.png"/><Relationship Id="rId10" Type="http://schemas.openxmlformats.org/officeDocument/2006/relationships/image" Target="../media/image457.png"/><Relationship Id="rId11" Type="http://schemas.openxmlformats.org/officeDocument/2006/relationships/image" Target="../media/image458.png"/><Relationship Id="rId12" Type="http://schemas.openxmlformats.org/officeDocument/2006/relationships/image" Target="../media/image459.png"/><Relationship Id="rId13" Type="http://schemas.openxmlformats.org/officeDocument/2006/relationships/image" Target="../media/image460.png"/><Relationship Id="rId14" Type="http://schemas.openxmlformats.org/officeDocument/2006/relationships/image" Target="../media/image461.png"/><Relationship Id="rId15" Type="http://schemas.openxmlformats.org/officeDocument/2006/relationships/image" Target="../media/image462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3.png"/><Relationship Id="rId3" Type="http://schemas.openxmlformats.org/officeDocument/2006/relationships/image" Target="../media/image464.png"/><Relationship Id="rId4" Type="http://schemas.openxmlformats.org/officeDocument/2006/relationships/image" Target="../media/image465.png"/><Relationship Id="rId5" Type="http://schemas.openxmlformats.org/officeDocument/2006/relationships/image" Target="../media/image466.png"/><Relationship Id="rId6" Type="http://schemas.openxmlformats.org/officeDocument/2006/relationships/image" Target="../media/image467.png"/><Relationship Id="rId7" Type="http://schemas.openxmlformats.org/officeDocument/2006/relationships/image" Target="../media/image468.png"/><Relationship Id="rId8" Type="http://schemas.openxmlformats.org/officeDocument/2006/relationships/image" Target="../media/image469.png"/><Relationship Id="rId9" Type="http://schemas.openxmlformats.org/officeDocument/2006/relationships/image" Target="../media/image470.png"/><Relationship Id="rId10" Type="http://schemas.openxmlformats.org/officeDocument/2006/relationships/image" Target="../media/image471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2.png"/><Relationship Id="rId3" Type="http://schemas.openxmlformats.org/officeDocument/2006/relationships/image" Target="../media/image473.png"/><Relationship Id="rId4" Type="http://schemas.openxmlformats.org/officeDocument/2006/relationships/image" Target="../media/image474.png"/><Relationship Id="rId5" Type="http://schemas.openxmlformats.org/officeDocument/2006/relationships/image" Target="../media/image475.png"/><Relationship Id="rId6" Type="http://schemas.openxmlformats.org/officeDocument/2006/relationships/image" Target="../media/image476.png"/><Relationship Id="rId7" Type="http://schemas.openxmlformats.org/officeDocument/2006/relationships/image" Target="../media/image477.png"/><Relationship Id="rId8" Type="http://schemas.openxmlformats.org/officeDocument/2006/relationships/image" Target="../media/image478.png"/><Relationship Id="rId9" Type="http://schemas.openxmlformats.org/officeDocument/2006/relationships/image" Target="../media/image479.png"/><Relationship Id="rId10" Type="http://schemas.openxmlformats.org/officeDocument/2006/relationships/image" Target="../media/image480.png"/><Relationship Id="rId11" Type="http://schemas.openxmlformats.org/officeDocument/2006/relationships/image" Target="../media/image481.png"/><Relationship Id="rId12" Type="http://schemas.openxmlformats.org/officeDocument/2006/relationships/image" Target="../media/image482.png"/><Relationship Id="rId13" Type="http://schemas.openxmlformats.org/officeDocument/2006/relationships/image" Target="../media/image483.png"/><Relationship Id="rId14" Type="http://schemas.openxmlformats.org/officeDocument/2006/relationships/image" Target="../media/image484.png"/><Relationship Id="rId15" Type="http://schemas.openxmlformats.org/officeDocument/2006/relationships/image" Target="../media/image485.png"/><Relationship Id="rId16" Type="http://schemas.openxmlformats.org/officeDocument/2006/relationships/image" Target="../media/image486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7.png"/><Relationship Id="rId3" Type="http://schemas.openxmlformats.org/officeDocument/2006/relationships/image" Target="../media/image488.png"/><Relationship Id="rId4" Type="http://schemas.openxmlformats.org/officeDocument/2006/relationships/image" Target="../media/image489.png"/><Relationship Id="rId5" Type="http://schemas.openxmlformats.org/officeDocument/2006/relationships/image" Target="../media/image490.png"/><Relationship Id="rId6" Type="http://schemas.openxmlformats.org/officeDocument/2006/relationships/image" Target="../media/image491.png"/><Relationship Id="rId7" Type="http://schemas.openxmlformats.org/officeDocument/2006/relationships/image" Target="../media/image492.png"/><Relationship Id="rId8" Type="http://schemas.openxmlformats.org/officeDocument/2006/relationships/image" Target="../media/image493.png"/><Relationship Id="rId9" Type="http://schemas.openxmlformats.org/officeDocument/2006/relationships/image" Target="../media/image494.png"/><Relationship Id="rId10" Type="http://schemas.openxmlformats.org/officeDocument/2006/relationships/image" Target="../media/image495.png"/><Relationship Id="rId11" Type="http://schemas.openxmlformats.org/officeDocument/2006/relationships/image" Target="../media/image496.png"/><Relationship Id="rId12" Type="http://schemas.openxmlformats.org/officeDocument/2006/relationships/image" Target="../media/image497.png"/><Relationship Id="rId13" Type="http://schemas.openxmlformats.org/officeDocument/2006/relationships/image" Target="../media/image498.png"/><Relationship Id="rId14" Type="http://schemas.openxmlformats.org/officeDocument/2006/relationships/image" Target="../media/image499.png"/><Relationship Id="rId15" Type="http://schemas.openxmlformats.org/officeDocument/2006/relationships/image" Target="../media/image500.png"/><Relationship Id="rId16" Type="http://schemas.openxmlformats.org/officeDocument/2006/relationships/image" Target="../media/image501.png"/><Relationship Id="rId17" Type="http://schemas.openxmlformats.org/officeDocument/2006/relationships/image" Target="../media/image502.png"/><Relationship Id="rId18" Type="http://schemas.openxmlformats.org/officeDocument/2006/relationships/image" Target="../media/image503.png"/><Relationship Id="rId19" Type="http://schemas.openxmlformats.org/officeDocument/2006/relationships/image" Target="../media/image504.png"/><Relationship Id="rId20" Type="http://schemas.openxmlformats.org/officeDocument/2006/relationships/image" Target="../media/image505.png"/><Relationship Id="rId21" Type="http://schemas.openxmlformats.org/officeDocument/2006/relationships/image" Target="../media/image506.png"/><Relationship Id="rId22" Type="http://schemas.openxmlformats.org/officeDocument/2006/relationships/image" Target="../media/image507.png"/><Relationship Id="rId23" Type="http://schemas.openxmlformats.org/officeDocument/2006/relationships/image" Target="../media/image508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9.png"/><Relationship Id="rId3" Type="http://schemas.openxmlformats.org/officeDocument/2006/relationships/image" Target="../media/image510.png"/><Relationship Id="rId4" Type="http://schemas.openxmlformats.org/officeDocument/2006/relationships/image" Target="../media/image511.png"/><Relationship Id="rId5" Type="http://schemas.openxmlformats.org/officeDocument/2006/relationships/image" Target="../media/image512.png"/><Relationship Id="rId6" Type="http://schemas.openxmlformats.org/officeDocument/2006/relationships/image" Target="../media/image513.png"/><Relationship Id="rId7" Type="http://schemas.openxmlformats.org/officeDocument/2006/relationships/image" Target="../media/image514.png"/><Relationship Id="rId8" Type="http://schemas.openxmlformats.org/officeDocument/2006/relationships/image" Target="../media/image515.png"/><Relationship Id="rId9" Type="http://schemas.openxmlformats.org/officeDocument/2006/relationships/image" Target="../media/image516.png"/><Relationship Id="rId10" Type="http://schemas.openxmlformats.org/officeDocument/2006/relationships/image" Target="../media/image517.png"/><Relationship Id="rId11" Type="http://schemas.openxmlformats.org/officeDocument/2006/relationships/image" Target="../media/image51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0" Type="http://schemas.openxmlformats.org/officeDocument/2006/relationships/image" Target="../media/image4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Relationship Id="rId11" Type="http://schemas.openxmlformats.org/officeDocument/2006/relationships/image" Target="../media/image57.png"/><Relationship Id="rId12" Type="http://schemas.openxmlformats.org/officeDocument/2006/relationships/image" Target="../media/image58.png"/><Relationship Id="rId13" Type="http://schemas.openxmlformats.org/officeDocument/2006/relationships/image" Target="../media/image59.png"/><Relationship Id="rId14" Type="http://schemas.openxmlformats.org/officeDocument/2006/relationships/image" Target="../media/image60.png"/><Relationship Id="rId15" Type="http://schemas.openxmlformats.org/officeDocument/2006/relationships/image" Target="../media/image61.png"/><Relationship Id="rId16" Type="http://schemas.openxmlformats.org/officeDocument/2006/relationships/image" Target="../media/image62.png"/><Relationship Id="rId17" Type="http://schemas.openxmlformats.org/officeDocument/2006/relationships/image" Target="../media/image63.png"/><Relationship Id="rId18" Type="http://schemas.openxmlformats.org/officeDocument/2006/relationships/image" Target="../media/image64.png"/><Relationship Id="rId19" Type="http://schemas.openxmlformats.org/officeDocument/2006/relationships/image" Target="../media/image65.png"/><Relationship Id="rId20" Type="http://schemas.openxmlformats.org/officeDocument/2006/relationships/image" Target="../media/image66.png"/><Relationship Id="rId21" Type="http://schemas.openxmlformats.org/officeDocument/2006/relationships/image" Target="../media/image67.png"/><Relationship Id="rId22" Type="http://schemas.openxmlformats.org/officeDocument/2006/relationships/image" Target="../media/image68.png"/><Relationship Id="rId23" Type="http://schemas.openxmlformats.org/officeDocument/2006/relationships/image" Target="../media/image69.png"/><Relationship Id="rId24" Type="http://schemas.openxmlformats.org/officeDocument/2006/relationships/image" Target="../media/image70.png"/><Relationship Id="rId25" Type="http://schemas.openxmlformats.org/officeDocument/2006/relationships/image" Target="../media/image71.png"/><Relationship Id="rId26" Type="http://schemas.openxmlformats.org/officeDocument/2006/relationships/image" Target="../media/image72.png"/><Relationship Id="rId27" Type="http://schemas.openxmlformats.org/officeDocument/2006/relationships/image" Target="../media/image73.png"/><Relationship Id="rId28" Type="http://schemas.openxmlformats.org/officeDocument/2006/relationships/image" Target="../media/image74.png"/><Relationship Id="rId29" Type="http://schemas.openxmlformats.org/officeDocument/2006/relationships/image" Target="../media/image75.png"/><Relationship Id="rId30" Type="http://schemas.openxmlformats.org/officeDocument/2006/relationships/image" Target="../media/image76.png"/><Relationship Id="rId31" Type="http://schemas.openxmlformats.org/officeDocument/2006/relationships/image" Target="../media/image77.png"/><Relationship Id="rId32" Type="http://schemas.openxmlformats.org/officeDocument/2006/relationships/image" Target="../media/image7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Relationship Id="rId8" Type="http://schemas.openxmlformats.org/officeDocument/2006/relationships/image" Target="../media/image85.png"/><Relationship Id="rId9" Type="http://schemas.openxmlformats.org/officeDocument/2006/relationships/image" Target="../media/image86.png"/><Relationship Id="rId10" Type="http://schemas.openxmlformats.org/officeDocument/2006/relationships/image" Target="../media/image87.png"/><Relationship Id="rId11" Type="http://schemas.openxmlformats.org/officeDocument/2006/relationships/image" Target="../media/image88.png"/><Relationship Id="rId12" Type="http://schemas.openxmlformats.org/officeDocument/2006/relationships/image" Target="../media/image89.png"/><Relationship Id="rId13" Type="http://schemas.openxmlformats.org/officeDocument/2006/relationships/image" Target="../media/image90.png"/><Relationship Id="rId14" Type="http://schemas.openxmlformats.org/officeDocument/2006/relationships/image" Target="../media/image91.png"/><Relationship Id="rId15" Type="http://schemas.openxmlformats.org/officeDocument/2006/relationships/image" Target="../media/image92.png"/><Relationship Id="rId16" Type="http://schemas.openxmlformats.org/officeDocument/2006/relationships/image" Target="../media/image93.png"/><Relationship Id="rId17" Type="http://schemas.openxmlformats.org/officeDocument/2006/relationships/image" Target="../media/image94.png"/><Relationship Id="rId18" Type="http://schemas.openxmlformats.org/officeDocument/2006/relationships/image" Target="../media/image95.png"/><Relationship Id="rId19" Type="http://schemas.openxmlformats.org/officeDocument/2006/relationships/image" Target="../media/image96.png"/><Relationship Id="rId20" Type="http://schemas.openxmlformats.org/officeDocument/2006/relationships/image" Target="../media/image97.png"/><Relationship Id="rId21" Type="http://schemas.openxmlformats.org/officeDocument/2006/relationships/image" Target="../media/image9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Relationship Id="rId7" Type="http://schemas.openxmlformats.org/officeDocument/2006/relationships/image" Target="../media/image104.png"/><Relationship Id="rId8" Type="http://schemas.openxmlformats.org/officeDocument/2006/relationships/image" Target="../media/image105.png"/><Relationship Id="rId9" Type="http://schemas.openxmlformats.org/officeDocument/2006/relationships/image" Target="../media/image106.png"/><Relationship Id="rId10" Type="http://schemas.openxmlformats.org/officeDocument/2006/relationships/image" Target="../media/image107.png"/><Relationship Id="rId11" Type="http://schemas.openxmlformats.org/officeDocument/2006/relationships/image" Target="../media/image108.png"/><Relationship Id="rId12" Type="http://schemas.openxmlformats.org/officeDocument/2006/relationships/image" Target="../media/image109.png"/><Relationship Id="rId13" Type="http://schemas.openxmlformats.org/officeDocument/2006/relationships/image" Target="../media/image110.png"/><Relationship Id="rId14" Type="http://schemas.openxmlformats.org/officeDocument/2006/relationships/image" Target="../media/image111.png"/><Relationship Id="rId15" Type="http://schemas.openxmlformats.org/officeDocument/2006/relationships/image" Target="../media/image112.png"/><Relationship Id="rId16" Type="http://schemas.openxmlformats.org/officeDocument/2006/relationships/image" Target="../media/image113.png"/><Relationship Id="rId17" Type="http://schemas.openxmlformats.org/officeDocument/2006/relationships/image" Target="../media/image114.png"/><Relationship Id="rId18" Type="http://schemas.openxmlformats.org/officeDocument/2006/relationships/image" Target="../media/image115.png"/><Relationship Id="rId19" Type="http://schemas.openxmlformats.org/officeDocument/2006/relationships/image" Target="../media/image116.png"/><Relationship Id="rId20" Type="http://schemas.openxmlformats.org/officeDocument/2006/relationships/image" Target="../media/image117.png"/><Relationship Id="rId21" Type="http://schemas.openxmlformats.org/officeDocument/2006/relationships/image" Target="../media/image118.png"/><Relationship Id="rId22" Type="http://schemas.openxmlformats.org/officeDocument/2006/relationships/image" Target="../media/image119.png"/><Relationship Id="rId23" Type="http://schemas.openxmlformats.org/officeDocument/2006/relationships/image" Target="../media/image120.png"/><Relationship Id="rId24" Type="http://schemas.openxmlformats.org/officeDocument/2006/relationships/image" Target="../media/image121.png"/><Relationship Id="rId25" Type="http://schemas.openxmlformats.org/officeDocument/2006/relationships/image" Target="../media/image122.png"/><Relationship Id="rId26" Type="http://schemas.openxmlformats.org/officeDocument/2006/relationships/image" Target="../media/image123.png"/><Relationship Id="rId27" Type="http://schemas.openxmlformats.org/officeDocument/2006/relationships/image" Target="../media/image12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5.png"/><Relationship Id="rId3" Type="http://schemas.openxmlformats.org/officeDocument/2006/relationships/image" Target="../media/image126.png"/><Relationship Id="rId4" Type="http://schemas.openxmlformats.org/officeDocument/2006/relationships/image" Target="../media/image127.png"/><Relationship Id="rId5" Type="http://schemas.openxmlformats.org/officeDocument/2006/relationships/image" Target="../media/image128.png"/><Relationship Id="rId6" Type="http://schemas.openxmlformats.org/officeDocument/2006/relationships/image" Target="../media/image129.png"/><Relationship Id="rId7" Type="http://schemas.openxmlformats.org/officeDocument/2006/relationships/image" Target="../media/image130.png"/><Relationship Id="rId8" Type="http://schemas.openxmlformats.org/officeDocument/2006/relationships/image" Target="../media/image131.png"/><Relationship Id="rId9" Type="http://schemas.openxmlformats.org/officeDocument/2006/relationships/image" Target="../media/image132.png"/><Relationship Id="rId10" Type="http://schemas.openxmlformats.org/officeDocument/2006/relationships/image" Target="../media/image13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4.png"/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37.png"/><Relationship Id="rId6" Type="http://schemas.openxmlformats.org/officeDocument/2006/relationships/image" Target="../media/image138.png"/><Relationship Id="rId7" Type="http://schemas.openxmlformats.org/officeDocument/2006/relationships/image" Target="../media/image139.png"/><Relationship Id="rId8" Type="http://schemas.openxmlformats.org/officeDocument/2006/relationships/image" Target="../media/image140.png"/><Relationship Id="rId9" Type="http://schemas.openxmlformats.org/officeDocument/2006/relationships/image" Target="../media/image141.png"/><Relationship Id="rId10" Type="http://schemas.openxmlformats.org/officeDocument/2006/relationships/image" Target="../media/image142.png"/><Relationship Id="rId11" Type="http://schemas.openxmlformats.org/officeDocument/2006/relationships/image" Target="../media/image143.png"/><Relationship Id="rId12" Type="http://schemas.openxmlformats.org/officeDocument/2006/relationships/image" Target="../media/image144.png"/><Relationship Id="rId13" Type="http://schemas.openxmlformats.org/officeDocument/2006/relationships/image" Target="../media/image145.png"/><Relationship Id="rId14" Type="http://schemas.openxmlformats.org/officeDocument/2006/relationships/image" Target="../media/image146.png"/><Relationship Id="rId15" Type="http://schemas.openxmlformats.org/officeDocument/2006/relationships/image" Target="../media/image147.png"/><Relationship Id="rId16" Type="http://schemas.openxmlformats.org/officeDocument/2006/relationships/image" Target="../media/image148.png"/><Relationship Id="rId17" Type="http://schemas.openxmlformats.org/officeDocument/2006/relationships/image" Target="../media/image149.png"/><Relationship Id="rId18" Type="http://schemas.openxmlformats.org/officeDocument/2006/relationships/image" Target="../media/image150.png"/><Relationship Id="rId19" Type="http://schemas.openxmlformats.org/officeDocument/2006/relationships/image" Target="../media/image151.png"/><Relationship Id="rId20" Type="http://schemas.openxmlformats.org/officeDocument/2006/relationships/image" Target="../media/image152.png"/><Relationship Id="rId21" Type="http://schemas.openxmlformats.org/officeDocument/2006/relationships/image" Target="../media/image153.png"/><Relationship Id="rId22" Type="http://schemas.openxmlformats.org/officeDocument/2006/relationships/image" Target="../media/image154.png"/><Relationship Id="rId23" Type="http://schemas.openxmlformats.org/officeDocument/2006/relationships/image" Target="../media/image155.png"/><Relationship Id="rId24" Type="http://schemas.openxmlformats.org/officeDocument/2006/relationships/image" Target="../media/image156.png"/><Relationship Id="rId25" Type="http://schemas.openxmlformats.org/officeDocument/2006/relationships/image" Target="../media/image157.png"/><Relationship Id="rId26" Type="http://schemas.openxmlformats.org/officeDocument/2006/relationships/image" Target="../media/image15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image" Target="../media/image162.png"/><Relationship Id="rId6" Type="http://schemas.openxmlformats.org/officeDocument/2006/relationships/image" Target="../media/image163.png"/><Relationship Id="rId7" Type="http://schemas.openxmlformats.org/officeDocument/2006/relationships/image" Target="../media/image164.png"/><Relationship Id="rId8" Type="http://schemas.openxmlformats.org/officeDocument/2006/relationships/image" Target="../media/image165.png"/><Relationship Id="rId9" Type="http://schemas.openxmlformats.org/officeDocument/2006/relationships/image" Target="../media/image166.png"/><Relationship Id="rId10" Type="http://schemas.openxmlformats.org/officeDocument/2006/relationships/image" Target="../media/image167.png"/><Relationship Id="rId11" Type="http://schemas.openxmlformats.org/officeDocument/2006/relationships/image" Target="../media/image168.png"/><Relationship Id="rId12" Type="http://schemas.openxmlformats.org/officeDocument/2006/relationships/image" Target="../media/image169.png"/><Relationship Id="rId13" Type="http://schemas.openxmlformats.org/officeDocument/2006/relationships/image" Target="../media/image170.png"/><Relationship Id="rId14" Type="http://schemas.openxmlformats.org/officeDocument/2006/relationships/image" Target="../media/image171.png"/><Relationship Id="rId15" Type="http://schemas.openxmlformats.org/officeDocument/2006/relationships/image" Target="../media/image172.png"/><Relationship Id="rId16" Type="http://schemas.openxmlformats.org/officeDocument/2006/relationships/image" Target="../media/image173.png"/><Relationship Id="rId17" Type="http://schemas.openxmlformats.org/officeDocument/2006/relationships/image" Target="../media/image174.png"/><Relationship Id="rId18" Type="http://schemas.openxmlformats.org/officeDocument/2006/relationships/image" Target="../media/image175.png"/><Relationship Id="rId19" Type="http://schemas.openxmlformats.org/officeDocument/2006/relationships/image" Target="../media/image176.png"/><Relationship Id="rId20" Type="http://schemas.openxmlformats.org/officeDocument/2006/relationships/image" Target="../media/image17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87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36014" y="2565260"/>
            <a:ext cx="7277766" cy="108748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81888" y="3379878"/>
            <a:ext cx="7103764" cy="230683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0702" y="4919826"/>
            <a:ext cx="6997498" cy="197346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09524" y="9350916"/>
            <a:ext cx="16666667" cy="76190"/>
            <a:chOff x="809524" y="9350916"/>
            <a:chExt cx="16666667" cy="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9524" y="9350916"/>
              <a:ext cx="16666667" cy="7619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309906" y="9464858"/>
            <a:ext cx="3236530" cy="33792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13658" y="6916182"/>
            <a:ext cx="7781443" cy="49145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0001" y="9464858"/>
            <a:ext cx="587797" cy="38872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382289" y="4176433"/>
            <a:ext cx="1604759" cy="1211686"/>
            <a:chOff x="12382289" y="4176433"/>
            <a:chExt cx="1604759" cy="12116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382289" y="4176433"/>
              <a:ext cx="1604759" cy="12116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168902" y="6000303"/>
            <a:ext cx="1402103" cy="689010"/>
            <a:chOff x="12168902" y="6000303"/>
            <a:chExt cx="1402103" cy="6890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168902" y="6000303"/>
              <a:ext cx="1402103" cy="68901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155089" y="4494041"/>
            <a:ext cx="2075402" cy="1230838"/>
            <a:chOff x="4155089" y="4494041"/>
            <a:chExt cx="2075402" cy="123083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55089" y="4494041"/>
              <a:ext cx="2075402" cy="123083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794107" y="5819265"/>
            <a:ext cx="1385616" cy="770333"/>
            <a:chOff x="4794107" y="5819265"/>
            <a:chExt cx="1385616" cy="77033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94107" y="5819265"/>
              <a:ext cx="1385616" cy="770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906717" y="3758491"/>
            <a:ext cx="1337480" cy="1337480"/>
            <a:chOff x="4906717" y="3758491"/>
            <a:chExt cx="1337480" cy="133748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37977" y="3151481"/>
              <a:ext cx="2674959" cy="2674959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06717" y="3758491"/>
              <a:ext cx="1337480" cy="133748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529407" y="5379734"/>
            <a:ext cx="1139573" cy="1139573"/>
            <a:chOff x="12529407" y="5379734"/>
            <a:chExt cx="1139573" cy="113957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959621" y="4862543"/>
              <a:ext cx="2279146" cy="2279146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529407" y="5379734"/>
              <a:ext cx="1139573" cy="11395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64105" y="5892227"/>
            <a:ext cx="15959025" cy="2138642"/>
            <a:chOff x="1164105" y="5892227"/>
            <a:chExt cx="15959025" cy="21386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4105" y="5892227"/>
              <a:ext cx="15959025" cy="21386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20668" y="6886854"/>
            <a:ext cx="1595072" cy="159460"/>
            <a:chOff x="4220668" y="6886854"/>
            <a:chExt cx="1595072" cy="1594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4220668" y="6886854"/>
              <a:ext cx="1595072" cy="1594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080482" y="4715383"/>
            <a:ext cx="2389359" cy="661614"/>
            <a:chOff x="2080482" y="4715383"/>
            <a:chExt cx="2389359" cy="6616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80482" y="4715383"/>
              <a:ext cx="2389359" cy="66161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67732" y="4802684"/>
            <a:ext cx="1829416" cy="52480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971400" y="4715383"/>
            <a:ext cx="2389359" cy="661614"/>
            <a:chOff x="5971400" y="4715383"/>
            <a:chExt cx="2389359" cy="6616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71400" y="4715383"/>
              <a:ext cx="2389359" cy="66161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41636" y="4802684"/>
            <a:ext cx="1715235" cy="52480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909114" y="4715383"/>
            <a:ext cx="2389359" cy="661614"/>
            <a:chOff x="9909114" y="4715383"/>
            <a:chExt cx="2389359" cy="66161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09114" y="4715383"/>
              <a:ext cx="2389359" cy="661614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096379" y="4802684"/>
            <a:ext cx="1941778" cy="52480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652026" y="4715383"/>
            <a:ext cx="2604027" cy="661614"/>
            <a:chOff x="13652026" y="4715383"/>
            <a:chExt cx="2604027" cy="66161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652026" y="4715383"/>
              <a:ext cx="2604027" cy="661614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725017" y="4802684"/>
            <a:ext cx="2375931" cy="52480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865650" y="3507366"/>
            <a:ext cx="1005202" cy="1005202"/>
            <a:chOff x="2865650" y="3507366"/>
            <a:chExt cx="1005202" cy="100520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65650" y="3507366"/>
              <a:ext cx="1005202" cy="100520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766552" y="3574315"/>
            <a:ext cx="856197" cy="856197"/>
            <a:chOff x="6766552" y="3574315"/>
            <a:chExt cx="856197" cy="85619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66552" y="3574315"/>
              <a:ext cx="856197" cy="85619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500108" y="3398728"/>
            <a:ext cx="1207371" cy="1207371"/>
            <a:chOff x="10500108" y="3398728"/>
            <a:chExt cx="1207371" cy="120737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500108" y="3398728"/>
              <a:ext cx="1207371" cy="120737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154796" y="5316679"/>
            <a:ext cx="120365" cy="461099"/>
            <a:chOff x="3154796" y="5316679"/>
            <a:chExt cx="120365" cy="461099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3015351" y="5531113"/>
              <a:ext cx="399256" cy="94074"/>
              <a:chOff x="3015351" y="5531113"/>
              <a:chExt cx="399256" cy="94074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5400000">
                <a:off x="3015351" y="5531113"/>
                <a:ext cx="399256" cy="94074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3154796" y="5316679"/>
              <a:ext cx="120365" cy="120365"/>
              <a:chOff x="3154796" y="5316679"/>
              <a:chExt cx="120365" cy="120365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5400000">
                <a:off x="3154796" y="5316679"/>
                <a:ext cx="120365" cy="120365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7105896" y="5316679"/>
            <a:ext cx="120365" cy="461099"/>
            <a:chOff x="7105896" y="5316679"/>
            <a:chExt cx="120365" cy="461099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6966451" y="5531113"/>
              <a:ext cx="399256" cy="94074"/>
              <a:chOff x="6966451" y="5531113"/>
              <a:chExt cx="399256" cy="94074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5400000">
                <a:off x="6966451" y="5531113"/>
                <a:ext cx="399256" cy="94074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7105896" y="5316679"/>
              <a:ext cx="120365" cy="120365"/>
              <a:chOff x="7105896" y="5316679"/>
              <a:chExt cx="120365" cy="120365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5400000">
                <a:off x="7105896" y="5316679"/>
                <a:ext cx="120365" cy="120365"/>
              </a:xfrm>
              <a:prstGeom prst="rect">
                <a:avLst/>
              </a:prstGeom>
            </p:spPr>
          </p:pic>
        </p:grpSp>
      </p:grpSp>
      <p:grpSp>
        <p:nvGrpSpPr>
          <p:cNvPr id="1016" name="그룹 1016"/>
          <p:cNvGrpSpPr/>
          <p:nvPr/>
        </p:nvGrpSpPr>
        <p:grpSpPr>
          <a:xfrm>
            <a:off x="11043611" y="5316679"/>
            <a:ext cx="120365" cy="461099"/>
            <a:chOff x="11043611" y="5316679"/>
            <a:chExt cx="120365" cy="461099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10904165" y="5531113"/>
              <a:ext cx="399256" cy="94074"/>
              <a:chOff x="10904165" y="5531113"/>
              <a:chExt cx="399256" cy="94074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 rot="5400000">
                <a:off x="10904165" y="5531113"/>
                <a:ext cx="399256" cy="94074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1043611" y="5316679"/>
              <a:ext cx="120365" cy="120365"/>
              <a:chOff x="11043611" y="5316679"/>
              <a:chExt cx="120365" cy="120365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 rot="5400000">
                <a:off x="11043611" y="5316679"/>
                <a:ext cx="120365" cy="120365"/>
              </a:xfrm>
              <a:prstGeom prst="rect">
                <a:avLst/>
              </a:prstGeom>
            </p:spPr>
          </p:pic>
        </p:grpSp>
      </p:grpSp>
      <p:grpSp>
        <p:nvGrpSpPr>
          <p:cNvPr id="1019" name="그룹 1019"/>
          <p:cNvGrpSpPr/>
          <p:nvPr/>
        </p:nvGrpSpPr>
        <p:grpSpPr>
          <a:xfrm>
            <a:off x="14860555" y="5316679"/>
            <a:ext cx="120365" cy="461099"/>
            <a:chOff x="14860555" y="5316679"/>
            <a:chExt cx="120365" cy="461099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14721110" y="5531113"/>
              <a:ext cx="399256" cy="94074"/>
              <a:chOff x="14721110" y="5531113"/>
              <a:chExt cx="399256" cy="94074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 rot="5400000">
                <a:off x="14721110" y="5531113"/>
                <a:ext cx="399256" cy="94074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14860555" y="5316679"/>
              <a:ext cx="120365" cy="120365"/>
              <a:chOff x="14860555" y="5316679"/>
              <a:chExt cx="120365" cy="120365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5400000">
                <a:off x="14860555" y="5316679"/>
                <a:ext cx="120365" cy="120365"/>
              </a:xfrm>
              <a:prstGeom prst="rect">
                <a:avLst/>
              </a:prstGeom>
            </p:spPr>
          </p:pic>
        </p:grpSp>
      </p:grpSp>
      <p:grpSp>
        <p:nvGrpSpPr>
          <p:cNvPr id="1022" name="그룹 1022"/>
          <p:cNvGrpSpPr/>
          <p:nvPr/>
        </p:nvGrpSpPr>
        <p:grpSpPr>
          <a:xfrm>
            <a:off x="14503851" y="3507366"/>
            <a:ext cx="1005202" cy="1005202"/>
            <a:chOff x="14503851" y="3507366"/>
            <a:chExt cx="1005202" cy="1005202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4503851" y="3507366"/>
              <a:ext cx="1005202" cy="1005202"/>
            </a:xfrm>
            <a:prstGeom prst="rect">
              <a:avLst/>
            </a:prstGeom>
          </p:spPr>
        </p:pic>
      </p:grpSp>
      <p:pic>
        <p:nvPicPr>
          <p:cNvPr id="68" name="Object 6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2534511" y="6247372"/>
            <a:ext cx="1354730" cy="1449635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2269524" y="6401062"/>
            <a:ext cx="174507" cy="174507"/>
            <a:chOff x="2269524" y="6401062"/>
            <a:chExt cx="174507" cy="174507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269524" y="6401062"/>
              <a:ext cx="174507" cy="174507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2269524" y="6883394"/>
            <a:ext cx="174507" cy="174507"/>
            <a:chOff x="2269524" y="6883394"/>
            <a:chExt cx="174507" cy="174507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269524" y="6883394"/>
              <a:ext cx="174507" cy="174507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2269524" y="7353436"/>
            <a:ext cx="174507" cy="174507"/>
            <a:chOff x="2269524" y="7353436"/>
            <a:chExt cx="174507" cy="174507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269524" y="7353436"/>
              <a:ext cx="174507" cy="174507"/>
            </a:xfrm>
            <a:prstGeom prst="rect">
              <a:avLst/>
            </a:prstGeom>
          </p:spPr>
        </p:pic>
      </p:grpSp>
      <p:pic>
        <p:nvPicPr>
          <p:cNvPr id="78" name="Object 7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5056029" y="6127144"/>
            <a:ext cx="3565854" cy="1701244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0040748" y="6247372"/>
            <a:ext cx="2476501" cy="1497254"/>
          </a:xfrm>
          <a:prstGeom prst="rect">
            <a:avLst/>
          </a:prstGeom>
        </p:spPr>
      </p:pic>
      <p:grpSp>
        <p:nvGrpSpPr>
          <p:cNvPr id="1026" name="그룹 1026"/>
          <p:cNvGrpSpPr/>
          <p:nvPr/>
        </p:nvGrpSpPr>
        <p:grpSpPr>
          <a:xfrm>
            <a:off x="9766207" y="6401062"/>
            <a:ext cx="174507" cy="174507"/>
            <a:chOff x="9766207" y="6401062"/>
            <a:chExt cx="174507" cy="174507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766207" y="6401062"/>
              <a:ext cx="174507" cy="174507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9766207" y="6883394"/>
            <a:ext cx="174507" cy="174507"/>
            <a:chOff x="9766207" y="6883394"/>
            <a:chExt cx="174507" cy="174507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9766207" y="6883394"/>
              <a:ext cx="174507" cy="174507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9766207" y="7353436"/>
            <a:ext cx="174507" cy="174507"/>
            <a:chOff x="9766207" y="7353436"/>
            <a:chExt cx="174507" cy="174507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9766207" y="7353436"/>
              <a:ext cx="174507" cy="174507"/>
            </a:xfrm>
            <a:prstGeom prst="rect">
              <a:avLst/>
            </a:prstGeom>
          </p:spPr>
        </p:pic>
      </p:grpSp>
      <p:pic>
        <p:nvPicPr>
          <p:cNvPr id="89" name="Object 88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3845144" y="6247372"/>
            <a:ext cx="2249482" cy="1534625"/>
          </a:xfrm>
          <a:prstGeom prst="rect">
            <a:avLst/>
          </a:prstGeom>
        </p:spPr>
      </p:pic>
      <p:grpSp>
        <p:nvGrpSpPr>
          <p:cNvPr id="1029" name="그룹 1029"/>
          <p:cNvGrpSpPr/>
          <p:nvPr/>
        </p:nvGrpSpPr>
        <p:grpSpPr>
          <a:xfrm>
            <a:off x="13570638" y="6401062"/>
            <a:ext cx="174507" cy="174507"/>
            <a:chOff x="13570638" y="6401062"/>
            <a:chExt cx="174507" cy="174507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3570638" y="6401062"/>
              <a:ext cx="174507" cy="174507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13570638" y="6883394"/>
            <a:ext cx="174507" cy="174507"/>
            <a:chOff x="13570638" y="6883394"/>
            <a:chExt cx="174507" cy="174507"/>
          </a:xfrm>
        </p:grpSpPr>
        <p:pic>
          <p:nvPicPr>
            <p:cNvPr id="94" name="Object 93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3570638" y="6883394"/>
              <a:ext cx="174507" cy="174507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13570638" y="7353436"/>
            <a:ext cx="174507" cy="174507"/>
            <a:chOff x="13570638" y="7353436"/>
            <a:chExt cx="174507" cy="174507"/>
          </a:xfrm>
        </p:grpSpPr>
        <p:pic>
          <p:nvPicPr>
            <p:cNvPr id="97" name="Object 96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3570638" y="7353436"/>
              <a:ext cx="174507" cy="174507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8425051" y="6886854"/>
            <a:ext cx="1595072" cy="159460"/>
            <a:chOff x="8425051" y="6886854"/>
            <a:chExt cx="1595072" cy="159460"/>
          </a:xfrm>
        </p:grpSpPr>
        <p:pic>
          <p:nvPicPr>
            <p:cNvPr id="100" name="Object 99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 rot="16200000">
              <a:off x="8425051" y="6886854"/>
              <a:ext cx="1595072" cy="159460"/>
            </a:xfrm>
            <a:prstGeom prst="rect">
              <a:avLst/>
            </a:prstGeom>
          </p:spPr>
        </p:pic>
      </p:grpSp>
      <p:grpSp>
        <p:nvGrpSpPr>
          <p:cNvPr id="1033" name="그룹 1033"/>
          <p:cNvGrpSpPr/>
          <p:nvPr/>
        </p:nvGrpSpPr>
        <p:grpSpPr>
          <a:xfrm>
            <a:off x="12316517" y="6886854"/>
            <a:ext cx="1595072" cy="159460"/>
            <a:chOff x="12316517" y="6886854"/>
            <a:chExt cx="1595072" cy="159460"/>
          </a:xfrm>
        </p:grpSpPr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 rot="16200000">
              <a:off x="12316517" y="6886854"/>
              <a:ext cx="1595072" cy="159460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846811" y="540790"/>
            <a:ext cx="1172231" cy="776919"/>
            <a:chOff x="846811" y="540790"/>
            <a:chExt cx="1172231" cy="776919"/>
          </a:xfrm>
        </p:grpSpPr>
        <p:pic>
          <p:nvPicPr>
            <p:cNvPr id="106" name="Object 105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846811" y="540790"/>
              <a:ext cx="1172231" cy="776919"/>
            </a:xfrm>
            <a:prstGeom prst="rect">
              <a:avLst/>
            </a:prstGeom>
          </p:spPr>
        </p:pic>
      </p:grpSp>
      <p:pic>
        <p:nvPicPr>
          <p:cNvPr id="108" name="Object 107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966917" y="531943"/>
            <a:ext cx="904428" cy="659990"/>
          </a:xfrm>
          <a:prstGeom prst="rect">
            <a:avLst/>
          </a:prstGeom>
        </p:spPr>
      </p:pic>
      <p:pic>
        <p:nvPicPr>
          <p:cNvPr id="109" name="Object 108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800146" y="1399649"/>
            <a:ext cx="1245425" cy="458301"/>
          </a:xfrm>
          <a:prstGeom prst="rect">
            <a:avLst/>
          </a:prstGeom>
        </p:spPr>
      </p:pic>
      <p:pic>
        <p:nvPicPr>
          <p:cNvPr id="110" name="Object 109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778536" y="1766125"/>
            <a:ext cx="5476777" cy="781586"/>
          </a:xfrm>
          <a:prstGeom prst="rect">
            <a:avLst/>
          </a:prstGeom>
        </p:spPr>
      </p:pic>
      <p:pic>
        <p:nvPicPr>
          <p:cNvPr id="111" name="Object 110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1574260" y="3009877"/>
            <a:ext cx="601901" cy="599462"/>
          </a:xfrm>
          <a:prstGeom prst="rect">
            <a:avLst/>
          </a:prstGeom>
        </p:spPr>
      </p:pic>
      <p:grpSp>
        <p:nvGrpSpPr>
          <p:cNvPr id="1035" name="그룹 1035"/>
          <p:cNvGrpSpPr/>
          <p:nvPr/>
        </p:nvGrpSpPr>
        <p:grpSpPr>
          <a:xfrm>
            <a:off x="10336106" y="3043283"/>
            <a:ext cx="1535374" cy="1535374"/>
            <a:chOff x="10336106" y="3043283"/>
            <a:chExt cx="1535374" cy="1535374"/>
          </a:xfrm>
        </p:grpSpPr>
        <p:grpSp>
          <p:nvGrpSpPr>
            <p:cNvPr id="1036" name="그룹 1036"/>
            <p:cNvGrpSpPr/>
            <p:nvPr/>
          </p:nvGrpSpPr>
          <p:grpSpPr>
            <a:xfrm>
              <a:off x="10336106" y="3043283"/>
              <a:ext cx="1535374" cy="1535374"/>
              <a:chOff x="10336106" y="3043283"/>
              <a:chExt cx="1535374" cy="1535374"/>
            </a:xfrm>
          </p:grpSpPr>
          <p:pic>
            <p:nvPicPr>
              <p:cNvPr id="114" name="Object 113"/>
              <p:cNvPicPr>
                <a:picLocks noChangeAspect="1"/>
              </p:cNvPicPr>
              <p:nvPr/>
            </p:nvPicPr>
            <p:blipFill>
              <a:blip r:embed="rId44" cstate="print"/>
              <a:stretch>
                <a:fillRect/>
              </a:stretch>
            </p:blipFill>
            <p:spPr>
              <a:xfrm>
                <a:off x="10336106" y="3043283"/>
                <a:ext cx="1535374" cy="1535374"/>
              </a:xfrm>
              <a:prstGeom prst="rect">
                <a:avLst/>
              </a:prstGeom>
            </p:spPr>
          </p:pic>
        </p:grpSp>
        <p:grpSp>
          <p:nvGrpSpPr>
            <p:cNvPr id="1037" name="그룹 1037"/>
            <p:cNvGrpSpPr/>
            <p:nvPr/>
          </p:nvGrpSpPr>
          <p:grpSpPr>
            <a:xfrm>
              <a:off x="10649862" y="3324392"/>
              <a:ext cx="973156" cy="973156"/>
              <a:chOff x="10649862" y="3324392"/>
              <a:chExt cx="973156" cy="973156"/>
            </a:xfrm>
          </p:grpSpPr>
          <p:pic>
            <p:nvPicPr>
              <p:cNvPr id="117" name="Object 116"/>
              <p:cNvPicPr>
                <a:picLocks noChangeAspect="1"/>
              </p:cNvPicPr>
              <p:nvPr/>
            </p:nvPicPr>
            <p:blipFill>
              <a:blip r:embed="rId45" cstate="print"/>
              <a:stretch>
                <a:fillRect/>
              </a:stretch>
            </p:blipFill>
            <p:spPr>
              <a:xfrm>
                <a:off x="10649862" y="3324392"/>
                <a:ext cx="973156" cy="973156"/>
              </a:xfrm>
              <a:prstGeom prst="rect">
                <a:avLst/>
              </a:prstGeom>
            </p:spPr>
          </p:pic>
        </p:grpSp>
      </p:grpSp>
      <p:grpSp>
        <p:nvGrpSpPr>
          <p:cNvPr id="1038" name="그룹 1038"/>
          <p:cNvGrpSpPr/>
          <p:nvPr/>
        </p:nvGrpSpPr>
        <p:grpSpPr>
          <a:xfrm>
            <a:off x="2487354" y="3062677"/>
            <a:ext cx="1543422" cy="1543422"/>
            <a:chOff x="2487354" y="3062677"/>
            <a:chExt cx="1543422" cy="1543422"/>
          </a:xfrm>
        </p:grpSpPr>
        <p:grpSp>
          <p:nvGrpSpPr>
            <p:cNvPr id="1039" name="그룹 1039"/>
            <p:cNvGrpSpPr/>
            <p:nvPr/>
          </p:nvGrpSpPr>
          <p:grpSpPr>
            <a:xfrm>
              <a:off x="2487354" y="3062677"/>
              <a:ext cx="1543422" cy="1543422"/>
              <a:chOff x="2487354" y="3062677"/>
              <a:chExt cx="1543422" cy="1543422"/>
            </a:xfrm>
          </p:grpSpPr>
          <p:pic>
            <p:nvPicPr>
              <p:cNvPr id="122" name="Object 121"/>
              <p:cNvPicPr>
                <a:picLocks noChangeAspect="1"/>
              </p:cNvPicPr>
              <p:nvPr/>
            </p:nvPicPr>
            <p:blipFill>
              <a:blip r:embed="rId46" cstate="print"/>
              <a:stretch>
                <a:fillRect/>
              </a:stretch>
            </p:blipFill>
            <p:spPr>
              <a:xfrm>
                <a:off x="2487354" y="3062677"/>
                <a:ext cx="1543422" cy="1543422"/>
              </a:xfrm>
              <a:prstGeom prst="rect">
                <a:avLst/>
              </a:prstGeom>
            </p:spPr>
          </p:pic>
        </p:grpSp>
        <p:grpSp>
          <p:nvGrpSpPr>
            <p:cNvPr id="1040" name="그룹 1040"/>
            <p:cNvGrpSpPr/>
            <p:nvPr/>
          </p:nvGrpSpPr>
          <p:grpSpPr>
            <a:xfrm>
              <a:off x="2770195" y="3365593"/>
              <a:ext cx="946532" cy="946532"/>
              <a:chOff x="2770195" y="3365593"/>
              <a:chExt cx="946532" cy="946532"/>
            </a:xfrm>
          </p:grpSpPr>
          <p:pic>
            <p:nvPicPr>
              <p:cNvPr id="125" name="Object 124"/>
              <p:cNvPicPr>
                <a:picLocks noChangeAspect="1"/>
              </p:cNvPicPr>
              <p:nvPr/>
            </p:nvPicPr>
            <p:blipFill>
              <a:blip r:embed="rId47" cstate="print"/>
              <a:stretch>
                <a:fillRect/>
              </a:stretch>
            </p:blipFill>
            <p:spPr>
              <a:xfrm>
                <a:off x="2770195" y="3365593"/>
                <a:ext cx="946532" cy="946532"/>
              </a:xfrm>
              <a:prstGeom prst="rect">
                <a:avLst/>
              </a:prstGeom>
            </p:spPr>
          </p:pic>
        </p:grpSp>
      </p:grpSp>
      <p:pic>
        <p:nvPicPr>
          <p:cNvPr id="128" name="Object 127"/>
          <p:cNvPicPr>
            <a:picLocks noChangeAspect="1"/>
          </p:cNvPicPr>
          <p:nvPr/>
        </p:nvPicPr>
        <p:blipFill>
          <a:blip r:embed="rId48" cstate="print"/>
          <a:stretch>
            <a:fillRect/>
          </a:stretch>
        </p:blipFill>
        <p:spPr>
          <a:xfrm>
            <a:off x="5465182" y="3009877"/>
            <a:ext cx="601901" cy="599462"/>
          </a:xfrm>
          <a:prstGeom prst="rect">
            <a:avLst/>
          </a:prstGeom>
        </p:spPr>
      </p:pic>
      <p:pic>
        <p:nvPicPr>
          <p:cNvPr id="129" name="Object 128"/>
          <p:cNvPicPr>
            <a:picLocks noChangeAspect="1"/>
          </p:cNvPicPr>
          <p:nvPr/>
        </p:nvPicPr>
        <p:blipFill>
          <a:blip r:embed="rId49" cstate="print"/>
          <a:stretch>
            <a:fillRect/>
          </a:stretch>
        </p:blipFill>
        <p:spPr>
          <a:xfrm>
            <a:off x="9402892" y="3009877"/>
            <a:ext cx="601901" cy="599462"/>
          </a:xfrm>
          <a:prstGeom prst="rect">
            <a:avLst/>
          </a:prstGeom>
        </p:spPr>
      </p:pic>
      <p:pic>
        <p:nvPicPr>
          <p:cNvPr id="130" name="Object 129"/>
          <p:cNvPicPr>
            <a:picLocks noChangeAspect="1"/>
          </p:cNvPicPr>
          <p:nvPr/>
        </p:nvPicPr>
        <p:blipFill>
          <a:blip r:embed="rId50" cstate="print"/>
          <a:stretch>
            <a:fillRect/>
          </a:stretch>
        </p:blipFill>
        <p:spPr>
          <a:xfrm>
            <a:off x="13226287" y="3009877"/>
            <a:ext cx="601901" cy="599462"/>
          </a:xfrm>
          <a:prstGeom prst="rect">
            <a:avLst/>
          </a:prstGeom>
        </p:spPr>
      </p:pic>
      <p:grpSp>
        <p:nvGrpSpPr>
          <p:cNvPr id="1041" name="그룹 1041"/>
          <p:cNvGrpSpPr/>
          <p:nvPr/>
        </p:nvGrpSpPr>
        <p:grpSpPr>
          <a:xfrm>
            <a:off x="6386849" y="3047640"/>
            <a:ext cx="1558460" cy="1558460"/>
            <a:chOff x="6386849" y="3047640"/>
            <a:chExt cx="1558460" cy="1558460"/>
          </a:xfrm>
        </p:grpSpPr>
        <p:grpSp>
          <p:nvGrpSpPr>
            <p:cNvPr id="1042" name="그룹 1042"/>
            <p:cNvGrpSpPr/>
            <p:nvPr/>
          </p:nvGrpSpPr>
          <p:grpSpPr>
            <a:xfrm>
              <a:off x="6386849" y="3047640"/>
              <a:ext cx="1558460" cy="1558460"/>
              <a:chOff x="6386849" y="3047640"/>
              <a:chExt cx="1558460" cy="1558460"/>
            </a:xfrm>
          </p:grpSpPr>
          <p:pic>
            <p:nvPicPr>
              <p:cNvPr id="133" name="Object 132"/>
              <p:cNvPicPr>
                <a:picLocks noChangeAspect="1"/>
              </p:cNvPicPr>
              <p:nvPr/>
            </p:nvPicPr>
            <p:blipFill>
              <a:blip r:embed="rId51" cstate="print"/>
              <a:stretch>
                <a:fillRect/>
              </a:stretch>
            </p:blipFill>
            <p:spPr>
              <a:xfrm>
                <a:off x="6386849" y="3047640"/>
                <a:ext cx="1558460" cy="1558460"/>
              </a:xfrm>
              <a:prstGeom prst="rect">
                <a:avLst/>
              </a:prstGeom>
            </p:spPr>
          </p:pic>
        </p:grpSp>
        <p:grpSp>
          <p:nvGrpSpPr>
            <p:cNvPr id="1043" name="그룹 1043"/>
            <p:cNvGrpSpPr/>
            <p:nvPr/>
          </p:nvGrpSpPr>
          <p:grpSpPr>
            <a:xfrm>
              <a:off x="6704459" y="3328099"/>
              <a:ext cx="990462" cy="990462"/>
              <a:chOff x="6704459" y="3328099"/>
              <a:chExt cx="990462" cy="990462"/>
            </a:xfrm>
          </p:grpSpPr>
          <p:pic>
            <p:nvPicPr>
              <p:cNvPr id="136" name="Object 135"/>
              <p:cNvPicPr>
                <a:picLocks noChangeAspect="1"/>
              </p:cNvPicPr>
              <p:nvPr/>
            </p:nvPicPr>
            <p:blipFill>
              <a:blip r:embed="rId52" cstate="print"/>
              <a:stretch>
                <a:fillRect/>
              </a:stretch>
            </p:blipFill>
            <p:spPr>
              <a:xfrm>
                <a:off x="6704459" y="3328099"/>
                <a:ext cx="990462" cy="990462"/>
              </a:xfrm>
              <a:prstGeom prst="rect">
                <a:avLst/>
              </a:prstGeom>
            </p:spPr>
          </p:pic>
        </p:grpSp>
      </p:grpSp>
      <p:grpSp>
        <p:nvGrpSpPr>
          <p:cNvPr id="1044" name="그룹 1044"/>
          <p:cNvGrpSpPr/>
          <p:nvPr/>
        </p:nvGrpSpPr>
        <p:grpSpPr>
          <a:xfrm>
            <a:off x="14156741" y="3062677"/>
            <a:ext cx="1543422" cy="1543422"/>
            <a:chOff x="14156741" y="3062677"/>
            <a:chExt cx="1543422" cy="1543422"/>
          </a:xfrm>
        </p:grpSpPr>
        <p:grpSp>
          <p:nvGrpSpPr>
            <p:cNvPr id="1045" name="그룹 1045"/>
            <p:cNvGrpSpPr/>
            <p:nvPr/>
          </p:nvGrpSpPr>
          <p:grpSpPr>
            <a:xfrm>
              <a:off x="14156741" y="3062677"/>
              <a:ext cx="1543422" cy="1543422"/>
              <a:chOff x="14156741" y="3062677"/>
              <a:chExt cx="1543422" cy="1543422"/>
            </a:xfrm>
          </p:grpSpPr>
          <p:pic>
            <p:nvPicPr>
              <p:cNvPr id="141" name="Object 140"/>
              <p:cNvPicPr>
                <a:picLocks noChangeAspect="1"/>
              </p:cNvPicPr>
              <p:nvPr/>
            </p:nvPicPr>
            <p:blipFill>
              <a:blip r:embed="rId53" cstate="print"/>
              <a:stretch>
                <a:fillRect/>
              </a:stretch>
            </p:blipFill>
            <p:spPr>
              <a:xfrm>
                <a:off x="14156741" y="3062677"/>
                <a:ext cx="1543422" cy="1543422"/>
              </a:xfrm>
              <a:prstGeom prst="rect">
                <a:avLst/>
              </a:prstGeom>
            </p:spPr>
          </p:pic>
        </p:grpSp>
        <p:grpSp>
          <p:nvGrpSpPr>
            <p:cNvPr id="1046" name="그룹 1046"/>
            <p:cNvGrpSpPr/>
            <p:nvPr/>
          </p:nvGrpSpPr>
          <p:grpSpPr>
            <a:xfrm>
              <a:off x="14470210" y="3373493"/>
              <a:ext cx="926380" cy="926380"/>
              <a:chOff x="14470210" y="3373493"/>
              <a:chExt cx="926380" cy="926380"/>
            </a:xfrm>
          </p:grpSpPr>
          <p:pic>
            <p:nvPicPr>
              <p:cNvPr id="144" name="Object 143"/>
              <p:cNvPicPr>
                <a:picLocks noChangeAspect="1"/>
              </p:cNvPicPr>
              <p:nvPr/>
            </p:nvPicPr>
            <p:blipFill>
              <a:blip r:embed="rId54" cstate="print"/>
              <a:stretch>
                <a:fillRect/>
              </a:stretch>
            </p:blipFill>
            <p:spPr>
              <a:xfrm>
                <a:off x="14470210" y="3373493"/>
                <a:ext cx="926380" cy="926380"/>
              </a:xfrm>
              <a:prstGeom prst="rect">
                <a:avLst/>
              </a:prstGeom>
            </p:spPr>
          </p:pic>
        </p:grpSp>
      </p:grpSp>
      <p:grpSp>
        <p:nvGrpSpPr>
          <p:cNvPr id="1047" name="그룹 1047"/>
          <p:cNvGrpSpPr/>
          <p:nvPr/>
        </p:nvGrpSpPr>
        <p:grpSpPr>
          <a:xfrm>
            <a:off x="1838208" y="8637309"/>
            <a:ext cx="14782241" cy="922557"/>
            <a:chOff x="1838208" y="8637309"/>
            <a:chExt cx="14782241" cy="922557"/>
          </a:xfrm>
        </p:grpSpPr>
        <p:pic>
          <p:nvPicPr>
            <p:cNvPr id="148" name="Object 147"/>
            <p:cNvPicPr>
              <a:picLocks noChangeAspect="1"/>
            </p:cNvPicPr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1838208" y="8637309"/>
              <a:ext cx="14782241" cy="922557"/>
            </a:xfrm>
            <a:prstGeom prst="rect">
              <a:avLst/>
            </a:prstGeom>
          </p:spPr>
        </p:pic>
      </p:grpSp>
      <p:grpSp>
        <p:nvGrpSpPr>
          <p:cNvPr id="1048" name="그룹 1048"/>
          <p:cNvGrpSpPr/>
          <p:nvPr/>
        </p:nvGrpSpPr>
        <p:grpSpPr>
          <a:xfrm>
            <a:off x="1536493" y="8433284"/>
            <a:ext cx="1676915" cy="408050"/>
            <a:chOff x="1536493" y="8433284"/>
            <a:chExt cx="1676915" cy="408050"/>
          </a:xfrm>
        </p:grpSpPr>
        <p:pic>
          <p:nvPicPr>
            <p:cNvPr id="151" name="Object 150"/>
            <p:cNvPicPr>
              <a:picLocks noChangeAspect="1"/>
            </p:cNvPicPr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1536493" y="8433284"/>
              <a:ext cx="1676915" cy="408050"/>
            </a:xfrm>
            <a:prstGeom prst="rect">
              <a:avLst/>
            </a:prstGeom>
          </p:spPr>
        </p:pic>
      </p:grpSp>
      <p:pic>
        <p:nvPicPr>
          <p:cNvPr id="153" name="Object 152"/>
          <p:cNvPicPr>
            <a:picLocks noChangeAspect="1"/>
          </p:cNvPicPr>
          <p:nvPr/>
        </p:nvPicPr>
        <p:blipFill>
          <a:blip r:embed="rId57" cstate="print"/>
          <a:stretch>
            <a:fillRect/>
          </a:stretch>
        </p:blipFill>
        <p:spPr>
          <a:xfrm>
            <a:off x="1649759" y="8462880"/>
            <a:ext cx="1251359" cy="262550"/>
          </a:xfrm>
          <a:prstGeom prst="rect">
            <a:avLst/>
          </a:prstGeom>
        </p:spPr>
      </p:pic>
      <p:pic>
        <p:nvPicPr>
          <p:cNvPr id="154" name="Object 153"/>
          <p:cNvPicPr>
            <a:picLocks noChangeAspect="1"/>
          </p:cNvPicPr>
          <p:nvPr/>
        </p:nvPicPr>
        <p:blipFill>
          <a:blip r:embed="rId58" cstate="print"/>
          <a:stretch>
            <a:fillRect/>
          </a:stretch>
        </p:blipFill>
        <p:spPr>
          <a:xfrm>
            <a:off x="4644476" y="8876981"/>
            <a:ext cx="11294342" cy="515695"/>
          </a:xfrm>
          <a:prstGeom prst="rect">
            <a:avLst/>
          </a:prstGeom>
        </p:spPr>
      </p:pic>
      <p:pic>
        <p:nvPicPr>
          <p:cNvPr id="155" name="Object 154"/>
          <p:cNvPicPr>
            <a:picLocks noChangeAspect="1"/>
          </p:cNvPicPr>
          <p:nvPr/>
        </p:nvPicPr>
        <p:blipFill>
          <a:blip r:embed="rId59" cstate="print"/>
          <a:stretch>
            <a:fillRect/>
          </a:stretch>
        </p:blipFill>
        <p:spPr>
          <a:xfrm>
            <a:off x="2118600" y="8876981"/>
            <a:ext cx="1862457" cy="446314"/>
          </a:xfrm>
          <a:prstGeom prst="rect">
            <a:avLst/>
          </a:prstGeom>
        </p:spPr>
      </p:pic>
      <p:grpSp>
        <p:nvGrpSpPr>
          <p:cNvPr id="1049" name="그룹 1049"/>
          <p:cNvGrpSpPr/>
          <p:nvPr/>
        </p:nvGrpSpPr>
        <p:grpSpPr>
          <a:xfrm>
            <a:off x="3952643" y="9044904"/>
            <a:ext cx="604370" cy="103341"/>
            <a:chOff x="3952643" y="9044904"/>
            <a:chExt cx="604370" cy="103341"/>
          </a:xfrm>
        </p:grpSpPr>
        <p:pic>
          <p:nvPicPr>
            <p:cNvPr id="157" name="Object 156"/>
            <p:cNvPicPr>
              <a:picLocks noChangeAspect="1"/>
            </p:cNvPicPr>
            <p:nvPr/>
          </p:nvPicPr>
          <p:blipFill>
            <a:blip r:embed="rId60" cstate="print"/>
            <a:stretch>
              <a:fillRect/>
            </a:stretch>
          </p:blipFill>
          <p:spPr>
            <a:xfrm rot="5400000">
              <a:off x="3952643" y="9044904"/>
              <a:ext cx="604370" cy="103341"/>
            </a:xfrm>
            <a:prstGeom prst="rect">
              <a:avLst/>
            </a:prstGeom>
          </p:spPr>
        </p:pic>
      </p:grpSp>
      <p:grpSp>
        <p:nvGrpSpPr>
          <p:cNvPr id="1050" name="그룹 1050"/>
          <p:cNvGrpSpPr/>
          <p:nvPr/>
        </p:nvGrpSpPr>
        <p:grpSpPr>
          <a:xfrm>
            <a:off x="1243225" y="8710770"/>
            <a:ext cx="1070128" cy="1070128"/>
            <a:chOff x="1243225" y="8710770"/>
            <a:chExt cx="1070128" cy="1070128"/>
          </a:xfrm>
        </p:grpSpPr>
        <p:pic>
          <p:nvPicPr>
            <p:cNvPr id="160" name="Object 159"/>
            <p:cNvPicPr>
              <a:picLocks noChangeAspect="1"/>
            </p:cNvPicPr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708161" y="8225096"/>
              <a:ext cx="2140255" cy="2140255"/>
            </a:xfrm>
            <a:prstGeom prst="rect">
              <a:avLst/>
            </a:prstGeom>
          </p:spPr>
        </p:pic>
        <p:pic>
          <p:nvPicPr>
            <p:cNvPr id="161" name="Object 160"/>
            <p:cNvPicPr>
              <a:picLocks noChangeAspect="1"/>
            </p:cNvPicPr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1243225" y="8710770"/>
              <a:ext cx="1070128" cy="1070128"/>
            </a:xfrm>
            <a:prstGeom prst="rect">
              <a:avLst/>
            </a:prstGeom>
          </p:spPr>
        </p:pic>
      </p:grpSp>
      <p:pic>
        <p:nvPicPr>
          <p:cNvPr id="163" name="Object 162"/>
          <p:cNvPicPr>
            <a:picLocks noChangeAspect="1"/>
          </p:cNvPicPr>
          <p:nvPr/>
        </p:nvPicPr>
        <p:blipFill>
          <a:blip r:embed="rId63" cstate="print"/>
          <a:stretch>
            <a:fillRect/>
          </a:stretch>
        </p:blipFill>
        <p:spPr>
          <a:xfrm>
            <a:off x="15480953" y="9470572"/>
            <a:ext cx="2066769" cy="27619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09524" y="9350916"/>
            <a:ext cx="16666667" cy="76190"/>
            <a:chOff x="809524" y="9350916"/>
            <a:chExt cx="16666667" cy="761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9524" y="9350916"/>
              <a:ext cx="16666667" cy="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12287" y="3932701"/>
            <a:ext cx="9789290" cy="5456311"/>
            <a:chOff x="1012287" y="3932701"/>
            <a:chExt cx="9789290" cy="545631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2287" y="3932701"/>
              <a:ext cx="9789290" cy="545631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31506" y="2825988"/>
            <a:ext cx="5219852" cy="66574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58325" y="2170988"/>
            <a:ext cx="3523968" cy="7897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556741" y="973364"/>
            <a:ext cx="1172231" cy="776919"/>
            <a:chOff x="8556741" y="973364"/>
            <a:chExt cx="1172231" cy="77691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56741" y="973364"/>
              <a:ext cx="1172231" cy="77691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676841" y="964513"/>
            <a:ext cx="917533" cy="64391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158506" y="1775073"/>
            <a:ext cx="1647187" cy="45830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88955" y="4613095"/>
            <a:ext cx="8835954" cy="4775916"/>
            <a:chOff x="1488955" y="4613095"/>
            <a:chExt cx="8835954" cy="477591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2929022" y="2225137"/>
              <a:ext cx="17671908" cy="9551833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88955" y="4613095"/>
              <a:ext cx="8835954" cy="47759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319713" y="7443155"/>
            <a:ext cx="6010629" cy="1091995"/>
            <a:chOff x="11319713" y="7443155"/>
            <a:chExt cx="6010629" cy="109199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14399" y="6989557"/>
              <a:ext cx="12021258" cy="2183991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319713" y="7443155"/>
              <a:ext cx="6010629" cy="10919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319713" y="6110197"/>
            <a:ext cx="6010629" cy="1091995"/>
            <a:chOff x="11319713" y="6110197"/>
            <a:chExt cx="6010629" cy="109199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14399" y="5656599"/>
              <a:ext cx="12021258" cy="2183991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319713" y="6110197"/>
              <a:ext cx="6010629" cy="1091995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862716" y="7498264"/>
            <a:ext cx="4553190" cy="76919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830523" y="6157159"/>
            <a:ext cx="4485885" cy="76919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319713" y="4786562"/>
            <a:ext cx="6010629" cy="1091995"/>
            <a:chOff x="11319713" y="4786562"/>
            <a:chExt cx="6010629" cy="109199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314399" y="4332964"/>
              <a:ext cx="12021258" cy="2183991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319713" y="4786562"/>
              <a:ext cx="6010629" cy="1091995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061735" y="4862096"/>
            <a:ext cx="4346895" cy="731009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5480953" y="9470572"/>
            <a:ext cx="2066769" cy="2761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09524" y="9350916"/>
            <a:ext cx="16666667" cy="76190"/>
            <a:chOff x="809524" y="9350916"/>
            <a:chExt cx="16666667" cy="761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9524" y="9350916"/>
              <a:ext cx="16666667" cy="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81203" y="3709511"/>
            <a:ext cx="9819048" cy="5428571"/>
            <a:chOff x="481203" y="3709511"/>
            <a:chExt cx="9819048" cy="5428571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81203" y="3709511"/>
              <a:ext cx="9810060" cy="5419717"/>
              <a:chOff x="481203" y="3709511"/>
              <a:chExt cx="9810060" cy="5419717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81203" y="3709511"/>
                <a:ext cx="9810060" cy="5419717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43799" y="4088343"/>
              <a:ext cx="7399058" cy="4498002"/>
              <a:chOff x="1743799" y="4088343"/>
              <a:chExt cx="7399058" cy="4498002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43799" y="4088343"/>
                <a:ext cx="7399058" cy="4498002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37430" y="3874049"/>
            <a:ext cx="4416671" cy="110413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46811" y="540790"/>
            <a:ext cx="1172231" cy="776919"/>
            <a:chOff x="846811" y="540790"/>
            <a:chExt cx="1172231" cy="7769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6811" y="540790"/>
              <a:ext cx="1172231" cy="77691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66917" y="531943"/>
            <a:ext cx="917742" cy="66169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0146" y="1399649"/>
            <a:ext cx="1245425" cy="45830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78536" y="1766125"/>
            <a:ext cx="2817110" cy="91696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300251" y="5586075"/>
            <a:ext cx="6462167" cy="1527752"/>
            <a:chOff x="10300251" y="5586075"/>
            <a:chExt cx="6462167" cy="152775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300251" y="5586075"/>
              <a:ext cx="6462167" cy="152775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625144" y="5826782"/>
            <a:ext cx="5259844" cy="107351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694267" y="7594448"/>
            <a:ext cx="5698683" cy="61903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6008459" y="6349950"/>
            <a:ext cx="1070128" cy="1070128"/>
            <a:chOff x="16008459" y="6349950"/>
            <a:chExt cx="1070128" cy="107012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473395" y="5864277"/>
              <a:ext cx="2140255" cy="2140255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008459" y="6349950"/>
              <a:ext cx="1070128" cy="1070128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5480953" y="9470572"/>
            <a:ext cx="2066960" cy="27619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09524" y="9350916"/>
            <a:ext cx="16666667" cy="76190"/>
            <a:chOff x="809524" y="9350916"/>
            <a:chExt cx="16666667" cy="761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9524" y="9350916"/>
              <a:ext cx="16666667" cy="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25981" y="2690363"/>
            <a:ext cx="7207593" cy="7614087"/>
            <a:chOff x="1025981" y="2690363"/>
            <a:chExt cx="7207593" cy="761408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5981" y="2690363"/>
              <a:ext cx="7207593" cy="761408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2927" y="2942430"/>
            <a:ext cx="6435827" cy="7343284"/>
            <a:chOff x="1432927" y="2942430"/>
            <a:chExt cx="6435827" cy="734328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784987" y="-729212"/>
              <a:ext cx="12871654" cy="14686569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2927" y="2942430"/>
              <a:ext cx="6435827" cy="734328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46811" y="540790"/>
            <a:ext cx="1172231" cy="776919"/>
            <a:chOff x="846811" y="540790"/>
            <a:chExt cx="1172231" cy="77691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6811" y="540790"/>
              <a:ext cx="1172231" cy="77691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66917" y="531943"/>
            <a:ext cx="917799" cy="66032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0146" y="1399649"/>
            <a:ext cx="1245425" cy="45830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621669" y="4333379"/>
            <a:ext cx="8555497" cy="1238194"/>
            <a:chOff x="8621669" y="4333379"/>
            <a:chExt cx="8555497" cy="123819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21669" y="4333379"/>
              <a:ext cx="8555497" cy="1238194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234693" y="3823220"/>
            <a:ext cx="3226729" cy="53882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895315" y="7066644"/>
            <a:ext cx="8355093" cy="42886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621669" y="8244933"/>
            <a:ext cx="8555497" cy="917274"/>
            <a:chOff x="8621669" y="8244933"/>
            <a:chExt cx="8555497" cy="91727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621669" y="8244933"/>
              <a:ext cx="8555497" cy="917274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485548" y="8328972"/>
            <a:ext cx="6583425" cy="78493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182407" y="4434922"/>
            <a:ext cx="7131549" cy="106398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666162" y="5647764"/>
            <a:ext cx="8511004" cy="1353977"/>
            <a:chOff x="8666162" y="5647764"/>
            <a:chExt cx="8511004" cy="135397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666162" y="5647764"/>
              <a:ext cx="8511004" cy="1353977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883887" y="5739001"/>
            <a:ext cx="7730578" cy="117681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624857" y="3169979"/>
            <a:ext cx="5390237" cy="1374460"/>
            <a:chOff x="1624857" y="3169979"/>
            <a:chExt cx="5390237" cy="1374460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24857" y="3169979"/>
              <a:ext cx="5390237" cy="137446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624857" y="4907599"/>
            <a:ext cx="5390237" cy="311449"/>
            <a:chOff x="1624857" y="4907599"/>
            <a:chExt cx="5390237" cy="31144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24857" y="4907599"/>
              <a:ext cx="5390237" cy="31144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24857" y="5622199"/>
            <a:ext cx="5390237" cy="311449"/>
            <a:chOff x="1624857" y="5622199"/>
            <a:chExt cx="5390237" cy="311449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24857" y="5622199"/>
              <a:ext cx="5390237" cy="311449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78536" y="1766125"/>
            <a:ext cx="2817110" cy="916967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620925" y="2645126"/>
            <a:ext cx="7270547" cy="963070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8628373" y="3763282"/>
            <a:ext cx="601901" cy="600786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172753" y="7735306"/>
            <a:ext cx="2589015" cy="576539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566430" y="7678372"/>
            <a:ext cx="601901" cy="597777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5480953" y="9470572"/>
            <a:ext cx="2066760" cy="27619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46811" y="540790"/>
            <a:ext cx="1172231" cy="776919"/>
            <a:chOff x="846811" y="540790"/>
            <a:chExt cx="1172231" cy="7769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6811" y="540790"/>
              <a:ext cx="1172231" cy="77691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6917" y="531943"/>
            <a:ext cx="923913" cy="66032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0146" y="1399649"/>
            <a:ext cx="1245425" cy="45830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9488" y="2425125"/>
            <a:ext cx="7252890" cy="64287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78536" y="1766125"/>
            <a:ext cx="2843301" cy="91868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09524" y="9350916"/>
            <a:ext cx="16666667" cy="76190"/>
            <a:chOff x="809524" y="9350916"/>
            <a:chExt cx="16666667" cy="7619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9524" y="9350916"/>
              <a:ext cx="16666667" cy="7619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0146" y="3202982"/>
            <a:ext cx="1015006" cy="42973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06866" y="3540642"/>
            <a:ext cx="7586861" cy="4697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39363" y="4355374"/>
            <a:ext cx="7523063" cy="1131677"/>
            <a:chOff x="1139363" y="4355374"/>
            <a:chExt cx="7523063" cy="113167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39363" y="4355374"/>
              <a:ext cx="7523063" cy="113167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07087" y="4595991"/>
            <a:ext cx="6320082" cy="74684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46811" y="4197943"/>
            <a:ext cx="2313183" cy="597023"/>
            <a:chOff x="846811" y="4197943"/>
            <a:chExt cx="2313183" cy="59702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6811" y="4197943"/>
              <a:ext cx="2313183" cy="597023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02559" y="4217644"/>
            <a:ext cx="2117330" cy="41792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05727" y="5736123"/>
            <a:ext cx="7255835" cy="2650335"/>
            <a:chOff x="1305727" y="5736123"/>
            <a:chExt cx="7255835" cy="265033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-2264527" y="4468619"/>
              <a:ext cx="14511671" cy="5300670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05727" y="5736123"/>
              <a:ext cx="7255835" cy="265033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391405" y="8679202"/>
            <a:ext cx="5439491" cy="53332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917795" y="6034957"/>
            <a:ext cx="6172301" cy="103341"/>
            <a:chOff x="5917795" y="6034957"/>
            <a:chExt cx="6172301" cy="10334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5400000">
              <a:off x="5917795" y="6034957"/>
              <a:ext cx="6172301" cy="103341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201598" y="3215504"/>
            <a:ext cx="1309253" cy="48903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238740" y="3660926"/>
            <a:ext cx="3169186" cy="2665170"/>
            <a:chOff x="9238740" y="3660926"/>
            <a:chExt cx="3169186" cy="2665170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712134" y="2386327"/>
              <a:ext cx="6338371" cy="5330341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238740" y="3660926"/>
              <a:ext cx="3169186" cy="266517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229538" y="7045994"/>
            <a:ext cx="8158690" cy="979701"/>
            <a:chOff x="9229538" y="7045994"/>
            <a:chExt cx="8158690" cy="979701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229538" y="7045994"/>
              <a:ext cx="8158690" cy="979701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554438" y="7178699"/>
            <a:ext cx="5855968" cy="756368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906336" y="8080060"/>
            <a:ext cx="7053406" cy="784111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402287" y="8761410"/>
            <a:ext cx="7797465" cy="393769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9789811" y="6540687"/>
            <a:ext cx="2893101" cy="519777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9183506" y="6483753"/>
            <a:ext cx="601901" cy="597777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2689118" y="3957316"/>
            <a:ext cx="4699110" cy="2271234"/>
            <a:chOff x="12689118" y="3957316"/>
            <a:chExt cx="4699110" cy="2271234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2689118" y="3957316"/>
              <a:ext cx="4699110" cy="2271234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2829315" y="4342069"/>
            <a:ext cx="4446225" cy="1539873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839875" y="8719200"/>
            <a:ext cx="317874" cy="324837"/>
            <a:chOff x="1839875" y="8719200"/>
            <a:chExt cx="317874" cy="324837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839875" y="8719200"/>
              <a:ext cx="317874" cy="32483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371853" y="8273506"/>
            <a:ext cx="317874" cy="324837"/>
            <a:chOff x="9371853" y="8273506"/>
            <a:chExt cx="317874" cy="324837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371853" y="8273506"/>
              <a:ext cx="317874" cy="324837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5480953" y="9470572"/>
            <a:ext cx="2066960" cy="27619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46811" y="540790"/>
            <a:ext cx="1172231" cy="776919"/>
            <a:chOff x="846811" y="540790"/>
            <a:chExt cx="1172231" cy="7769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6811" y="540790"/>
              <a:ext cx="1172231" cy="77691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6917" y="531943"/>
            <a:ext cx="923913" cy="66032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0146" y="1399649"/>
            <a:ext cx="1245425" cy="45830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9488" y="2425125"/>
            <a:ext cx="7975509" cy="66191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78536" y="1766125"/>
            <a:ext cx="2843301" cy="91868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09524" y="9350916"/>
            <a:ext cx="16666667" cy="76190"/>
            <a:chOff x="809524" y="9350916"/>
            <a:chExt cx="16666667" cy="7619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9524" y="9350916"/>
              <a:ext cx="16666667" cy="7619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0146" y="3202982"/>
            <a:ext cx="1015006" cy="42973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06866" y="3540642"/>
            <a:ext cx="7672042" cy="4793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39363" y="4355374"/>
            <a:ext cx="7523063" cy="1131677"/>
            <a:chOff x="1139363" y="4355374"/>
            <a:chExt cx="7523063" cy="113167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39363" y="4355374"/>
              <a:ext cx="7523063" cy="113167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07087" y="4595991"/>
            <a:ext cx="6365025" cy="78493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46811" y="4197943"/>
            <a:ext cx="2313183" cy="597023"/>
            <a:chOff x="846811" y="4197943"/>
            <a:chExt cx="2313183" cy="59702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6811" y="4197943"/>
              <a:ext cx="2313183" cy="597023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02559" y="4217644"/>
            <a:ext cx="2117330" cy="41792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438964" y="8679201"/>
            <a:ext cx="5911482" cy="53332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701168" y="8719200"/>
            <a:ext cx="317874" cy="324837"/>
            <a:chOff x="1701168" y="8719200"/>
            <a:chExt cx="317874" cy="32483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01168" y="8719200"/>
              <a:ext cx="317874" cy="32483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614375" y="6020459"/>
            <a:ext cx="6172301" cy="103341"/>
            <a:chOff x="6614375" y="6020459"/>
            <a:chExt cx="6172301" cy="10334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5400000">
              <a:off x="6614375" y="6020459"/>
              <a:ext cx="6172301" cy="10334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506523" y="5598727"/>
            <a:ext cx="4788742" cy="2884447"/>
            <a:chOff x="2506523" y="5598727"/>
            <a:chExt cx="4788742" cy="288444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506523" y="5598727"/>
              <a:ext cx="4788742" cy="288444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351007" y="7551331"/>
            <a:ext cx="6905798" cy="979701"/>
            <a:chOff x="10351007" y="7551331"/>
            <a:chExt cx="6905798" cy="97970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351007" y="7551331"/>
              <a:ext cx="6905798" cy="979701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923600" y="7684032"/>
            <a:ext cx="5012949" cy="746844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0731222" y="4276319"/>
            <a:ext cx="6123810" cy="3076190"/>
            <a:chOff x="10731222" y="4276319"/>
            <a:chExt cx="6123810" cy="3076190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0731222" y="4276319"/>
              <a:ext cx="6118635" cy="3073021"/>
              <a:chOff x="10731222" y="4276319"/>
              <a:chExt cx="6118635" cy="3073021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0731222" y="4276319"/>
                <a:ext cx="6118635" cy="3073021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1518716" y="4480346"/>
              <a:ext cx="4614868" cy="2530392"/>
              <a:chOff x="11518716" y="4480346"/>
              <a:chExt cx="4614868" cy="2530392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1518716" y="4480346"/>
                <a:ext cx="4614868" cy="2530392"/>
              </a:xfrm>
              <a:prstGeom prst="rect">
                <a:avLst/>
              </a:prstGeom>
            </p:spPr>
          </p:pic>
        </p:grpSp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688686" y="3762842"/>
            <a:ext cx="4937880" cy="463338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5480953" y="9470572"/>
            <a:ext cx="2066950" cy="27619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46811" y="540790"/>
            <a:ext cx="1172231" cy="776919"/>
            <a:chOff x="846811" y="540790"/>
            <a:chExt cx="1172231" cy="7769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6811" y="540790"/>
              <a:ext cx="1172231" cy="77691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6917" y="531943"/>
            <a:ext cx="923913" cy="66032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0146" y="1399649"/>
            <a:ext cx="1245425" cy="45830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9488" y="2425125"/>
            <a:ext cx="8127395" cy="66191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78536" y="1766125"/>
            <a:ext cx="2843301" cy="91868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09524" y="9350916"/>
            <a:ext cx="16666667" cy="76190"/>
            <a:chOff x="809524" y="9350916"/>
            <a:chExt cx="16666667" cy="7619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9524" y="9350916"/>
              <a:ext cx="16666667" cy="7619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0146" y="3202982"/>
            <a:ext cx="1015006" cy="42973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06866" y="3540642"/>
            <a:ext cx="8816728" cy="4793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39363" y="4355374"/>
            <a:ext cx="8020942" cy="1131677"/>
            <a:chOff x="1139363" y="4355374"/>
            <a:chExt cx="8020942" cy="113167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39363" y="4355374"/>
              <a:ext cx="8020942" cy="113167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34385" y="4595991"/>
            <a:ext cx="7606320" cy="78493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46811" y="4197943"/>
            <a:ext cx="2313183" cy="597023"/>
            <a:chOff x="846811" y="4197943"/>
            <a:chExt cx="2313183" cy="59702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6811" y="4197943"/>
              <a:ext cx="2313183" cy="597023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02559" y="4217648"/>
            <a:ext cx="1737587" cy="38934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739613" y="8726095"/>
            <a:ext cx="4825301" cy="53416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954552" y="6099746"/>
            <a:ext cx="5945601" cy="103341"/>
            <a:chOff x="6954552" y="6099746"/>
            <a:chExt cx="5945601" cy="10334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6954552" y="6099746"/>
              <a:ext cx="5945601" cy="10334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525275" y="5601864"/>
            <a:ext cx="4772024" cy="2868785"/>
            <a:chOff x="2525275" y="5601864"/>
            <a:chExt cx="4772024" cy="286878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525275" y="5601864"/>
              <a:ext cx="4772024" cy="286878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329791" y="7544081"/>
            <a:ext cx="6905798" cy="979701"/>
            <a:chOff x="10329791" y="7544081"/>
            <a:chExt cx="6905798" cy="97970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329791" y="7544081"/>
              <a:ext cx="6905798" cy="979701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717144" y="7680591"/>
            <a:ext cx="5852854" cy="67398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1038746" y="3814542"/>
            <a:ext cx="5495238" cy="3580952"/>
            <a:chOff x="11038746" y="3814542"/>
            <a:chExt cx="5495238" cy="3580952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1038746" y="3814542"/>
              <a:ext cx="5487887" cy="3574644"/>
              <a:chOff x="11038746" y="3814542"/>
              <a:chExt cx="5487887" cy="3574644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1038746" y="3814542"/>
                <a:ext cx="5487887" cy="3574644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1745061" y="4044306"/>
              <a:ext cx="4139138" cy="3061560"/>
              <a:chOff x="11745061" y="4044306"/>
              <a:chExt cx="4139138" cy="3061560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1745061" y="4044306"/>
                <a:ext cx="4139138" cy="3061560"/>
              </a:xfrm>
              <a:prstGeom prst="rect">
                <a:avLst/>
              </a:prstGeom>
            </p:spPr>
          </p:pic>
        </p:grpSp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578357" y="3299003"/>
            <a:ext cx="4766099" cy="463338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597354" y="8563092"/>
            <a:ext cx="6646188" cy="403284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2272467" y="8766094"/>
            <a:ext cx="317874" cy="324837"/>
            <a:chOff x="2272467" y="8766094"/>
            <a:chExt cx="317874" cy="324837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272467" y="8766094"/>
              <a:ext cx="317874" cy="324837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5480953" y="9470572"/>
            <a:ext cx="2066760" cy="27619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0087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0297" y="501789"/>
            <a:ext cx="2519612" cy="221598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7718" y="2166537"/>
            <a:ext cx="2803491" cy="151825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6668" y="3481964"/>
            <a:ext cx="7644205" cy="5756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305215" y="2298343"/>
            <a:ext cx="1139573" cy="1139573"/>
            <a:chOff x="3305215" y="2298343"/>
            <a:chExt cx="1139573" cy="113957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35429" y="1781152"/>
              <a:ext cx="2279146" cy="2279146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05215" y="2298343"/>
              <a:ext cx="1139573" cy="113957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079142" y="7776511"/>
            <a:ext cx="3157786" cy="116352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248644" y="8306779"/>
            <a:ext cx="1240418" cy="103341"/>
            <a:chOff x="9248644" y="8306779"/>
            <a:chExt cx="1240418" cy="10334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9248644" y="8306779"/>
              <a:ext cx="1240418" cy="10334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9350916"/>
            <a:ext cx="18354978" cy="158257"/>
            <a:chOff x="0" y="9350916"/>
            <a:chExt cx="18354978" cy="15825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9350916"/>
              <a:ext cx="18354978" cy="1582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177425" y="9308293"/>
            <a:ext cx="218581" cy="218581"/>
            <a:chOff x="11177425" y="9308293"/>
            <a:chExt cx="218581" cy="21858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177425" y="9308293"/>
              <a:ext cx="218581" cy="2185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09524" y="9350916"/>
            <a:ext cx="16666667" cy="76190"/>
            <a:chOff x="809524" y="9350916"/>
            <a:chExt cx="16666667" cy="761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9524" y="9350916"/>
              <a:ext cx="16666667" cy="7619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91533" y="3024962"/>
            <a:ext cx="1447082" cy="48903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8727" y="3362623"/>
            <a:ext cx="7241528" cy="5239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471532" y="4107358"/>
            <a:ext cx="9427737" cy="1035499"/>
            <a:chOff x="7471532" y="4107358"/>
            <a:chExt cx="9427737" cy="103549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71532" y="4107358"/>
              <a:ext cx="9427737" cy="1035499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385487" y="4231784"/>
            <a:ext cx="7042320" cy="82549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178981" y="3949927"/>
            <a:ext cx="1246480" cy="597023"/>
            <a:chOff x="7178981" y="3949927"/>
            <a:chExt cx="1246480" cy="5970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78981" y="3949927"/>
              <a:ext cx="1246480" cy="59702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34729" y="3969623"/>
            <a:ext cx="1060711" cy="38934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582668" y="7737257"/>
            <a:ext cx="9316601" cy="1321483"/>
            <a:chOff x="7582668" y="7737257"/>
            <a:chExt cx="9316601" cy="132148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82668" y="7737257"/>
              <a:ext cx="9316601" cy="132148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427363" y="7866746"/>
            <a:ext cx="6860796" cy="108569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217076" y="7515424"/>
            <a:ext cx="1246505" cy="597035"/>
            <a:chOff x="7217076" y="7515424"/>
            <a:chExt cx="1246505" cy="59703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17076" y="7515424"/>
              <a:ext cx="1246505" cy="597035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14525" y="7560123"/>
            <a:ext cx="1063568" cy="38934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6265315" y="8112459"/>
            <a:ext cx="1210875" cy="1210875"/>
            <a:chOff x="16265315" y="8112459"/>
            <a:chExt cx="1210875" cy="121087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659877" y="7562908"/>
              <a:ext cx="2421751" cy="2421751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265315" y="8112459"/>
              <a:ext cx="1210875" cy="121087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46811" y="540790"/>
            <a:ext cx="1172231" cy="776919"/>
            <a:chOff x="846811" y="540790"/>
            <a:chExt cx="1172231" cy="77691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46811" y="540790"/>
              <a:ext cx="1172231" cy="776919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66917" y="531942"/>
            <a:ext cx="856076" cy="641333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09670" y="1399649"/>
            <a:ext cx="805987" cy="489034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78536" y="1766125"/>
            <a:ext cx="3608158" cy="79874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591550" y="2882127"/>
            <a:ext cx="5038095" cy="10152381"/>
            <a:chOff x="1591550" y="2882127"/>
            <a:chExt cx="5038095" cy="10152381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591550" y="2882127"/>
              <a:ext cx="5037067" cy="10150261"/>
              <a:chOff x="1591550" y="2882127"/>
              <a:chExt cx="5037067" cy="10150261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-926983" y="-1921777"/>
                <a:ext cx="10074134" cy="20300521"/>
              </a:xfrm>
              <a:prstGeom prst="rect">
                <a:avLst/>
              </a:prstGeom>
            </p:spPr>
          </p:pic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591550" y="2882127"/>
                <a:ext cx="5037067" cy="10150261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886583" y="3131496"/>
              <a:ext cx="4432249" cy="9597366"/>
              <a:chOff x="1886583" y="3131496"/>
              <a:chExt cx="4432249" cy="9597366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886583" y="3131496"/>
                <a:ext cx="4432249" cy="9597366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949077" y="3818979"/>
              <a:ext cx="4369755" cy="4700891"/>
              <a:chOff x="1949077" y="3818979"/>
              <a:chExt cx="4369755" cy="4700891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949077" y="3818979"/>
                <a:ext cx="4369755" cy="4700891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905630" y="8522972"/>
              <a:ext cx="4413202" cy="2235352"/>
              <a:chOff x="1905630" y="8522972"/>
              <a:chExt cx="4413202" cy="2235352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905630" y="8522972"/>
                <a:ext cx="4413202" cy="2235352"/>
              </a:xfrm>
              <a:prstGeom prst="rect">
                <a:avLst/>
              </a:prstGeom>
            </p:spPr>
          </p:pic>
        </p:grpSp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7773650" y="5525073"/>
            <a:ext cx="4770511" cy="109520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2667997" y="5445657"/>
            <a:ext cx="4007609" cy="1758735"/>
            <a:chOff x="12667997" y="5445657"/>
            <a:chExt cx="4007609" cy="1758735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731156" y="4633253"/>
              <a:ext cx="8015219" cy="3517470"/>
            </a:xfrm>
            <a:prstGeom prst="rect">
              <a:avLst/>
            </a:prstGeom>
          </p:spPr>
        </p:pic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2667997" y="5445657"/>
              <a:ext cx="4007609" cy="1758735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482107" y="6909162"/>
            <a:ext cx="5063635" cy="327035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5480953" y="9470572"/>
            <a:ext cx="2066760" cy="27619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556742" y="1664599"/>
            <a:ext cx="1172231" cy="776919"/>
            <a:chOff x="8556742" y="1664599"/>
            <a:chExt cx="1172231" cy="7769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56742" y="1664599"/>
              <a:ext cx="1172231" cy="77691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76846" y="1655752"/>
            <a:ext cx="826609" cy="6486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58506" y="2466315"/>
            <a:ext cx="1426463" cy="42973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09524" y="9350916"/>
            <a:ext cx="16666667" cy="76190"/>
            <a:chOff x="809524" y="9350916"/>
            <a:chExt cx="16666667" cy="7619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9524" y="9350916"/>
              <a:ext cx="16666667" cy="7619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04744" y="2982686"/>
            <a:ext cx="6998121" cy="79710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50701" y="4459782"/>
            <a:ext cx="14782241" cy="1075784"/>
            <a:chOff x="1850701" y="4459782"/>
            <a:chExt cx="14782241" cy="107578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50701" y="4459782"/>
              <a:ext cx="14782241" cy="107578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50145" y="4757532"/>
            <a:ext cx="842876" cy="51132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210085" y="4872162"/>
            <a:ext cx="613941" cy="103341"/>
            <a:chOff x="3210085" y="4872162"/>
            <a:chExt cx="613941" cy="10334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3210085" y="4872162"/>
              <a:ext cx="613941" cy="103341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702360" y="4625714"/>
            <a:ext cx="10247266" cy="76893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872049" y="6082448"/>
            <a:ext cx="14782241" cy="1075784"/>
            <a:chOff x="1872049" y="6082448"/>
            <a:chExt cx="14782241" cy="107578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72049" y="6082448"/>
              <a:ext cx="14782241" cy="1075784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71497" y="6380200"/>
            <a:ext cx="842876" cy="51132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231433" y="6494828"/>
            <a:ext cx="613941" cy="103341"/>
            <a:chOff x="3231433" y="6494828"/>
            <a:chExt cx="613941" cy="10334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5400000">
              <a:off x="3231433" y="6494828"/>
              <a:ext cx="613941" cy="103341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723707" y="6248381"/>
            <a:ext cx="10938618" cy="79750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872049" y="7686066"/>
            <a:ext cx="14722797" cy="1075784"/>
            <a:chOff x="1872049" y="7686066"/>
            <a:chExt cx="14722797" cy="107578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872049" y="7686066"/>
              <a:ext cx="14722797" cy="1075784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112049" y="7983819"/>
            <a:ext cx="842876" cy="51132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3171989" y="8098447"/>
            <a:ext cx="613941" cy="103341"/>
            <a:chOff x="3171989" y="8098447"/>
            <a:chExt cx="613941" cy="10334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5400000">
              <a:off x="3171989" y="8098447"/>
              <a:ext cx="613941" cy="103341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664259" y="8004362"/>
            <a:ext cx="11613676" cy="474885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5480953" y="9470572"/>
            <a:ext cx="2066760" cy="2761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87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0177" y="697876"/>
            <a:ext cx="4588319" cy="161330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9350916"/>
            <a:ext cx="18354978" cy="158257"/>
            <a:chOff x="0" y="9350916"/>
            <a:chExt cx="18354978" cy="15825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9350916"/>
              <a:ext cx="18354978" cy="15825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2166" y="2123834"/>
            <a:ext cx="8689738" cy="6487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45888" y="4239177"/>
            <a:ext cx="3767059" cy="4225108"/>
            <a:chOff x="645888" y="4239177"/>
            <a:chExt cx="3767059" cy="422510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5888" y="4239177"/>
              <a:ext cx="3767059" cy="422510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63139" y="9322345"/>
            <a:ext cx="218581" cy="218581"/>
            <a:chOff x="2463139" y="9322345"/>
            <a:chExt cx="218581" cy="21858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63139" y="9322345"/>
              <a:ext cx="218581" cy="21858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822176" y="9330515"/>
            <a:ext cx="218581" cy="218581"/>
            <a:chOff x="6822176" y="9330515"/>
            <a:chExt cx="218581" cy="21858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22176" y="9330515"/>
              <a:ext cx="218581" cy="2185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177425" y="9308293"/>
            <a:ext cx="218581" cy="218581"/>
            <a:chOff x="11177425" y="9308293"/>
            <a:chExt cx="218581" cy="21858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177425" y="9308293"/>
              <a:ext cx="218581" cy="21858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567306" y="9331869"/>
            <a:ext cx="218581" cy="218581"/>
            <a:chOff x="15567306" y="9331869"/>
            <a:chExt cx="218581" cy="21858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567306" y="9331869"/>
              <a:ext cx="218581" cy="218581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6593" y="4900955"/>
            <a:ext cx="1210627" cy="120750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35287" y="6000306"/>
            <a:ext cx="1806767" cy="50452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19858" y="6604106"/>
            <a:ext cx="2323396" cy="86664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890639" y="4258225"/>
            <a:ext cx="3853084" cy="4225108"/>
            <a:chOff x="4890639" y="4258225"/>
            <a:chExt cx="3853084" cy="422510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890639" y="4258225"/>
              <a:ext cx="3853084" cy="4225108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68488" y="4920003"/>
            <a:ext cx="1363008" cy="1207503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427658" y="6019353"/>
            <a:ext cx="1388424" cy="542624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421753" y="6623153"/>
            <a:ext cx="2394387" cy="158091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245887" y="4239177"/>
            <a:ext cx="3853084" cy="4225108"/>
            <a:chOff x="9245887" y="4239177"/>
            <a:chExt cx="3853084" cy="422510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245887" y="4239177"/>
              <a:ext cx="3853084" cy="4225108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638003" y="4900955"/>
            <a:ext cx="1382056" cy="120750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706668" y="6000306"/>
            <a:ext cx="957776" cy="486386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691239" y="6604106"/>
            <a:ext cx="3072396" cy="863177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3635768" y="4239177"/>
            <a:ext cx="4003659" cy="4225108"/>
            <a:chOff x="13635768" y="4239177"/>
            <a:chExt cx="4003659" cy="422510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635768" y="4239177"/>
              <a:ext cx="4003659" cy="4225108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4027907" y="4900955"/>
            <a:ext cx="1401103" cy="1207503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4096573" y="6000306"/>
            <a:ext cx="2429091" cy="495910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4081144" y="6604106"/>
            <a:ext cx="3327463" cy="51474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09524" y="9350916"/>
            <a:ext cx="16666667" cy="76190"/>
            <a:chOff x="809524" y="9350916"/>
            <a:chExt cx="16666667" cy="761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9524" y="9350916"/>
              <a:ext cx="16666667" cy="7619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41122" y="2901153"/>
            <a:ext cx="1483358" cy="48903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38318" y="3238813"/>
            <a:ext cx="6749642" cy="5239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270815" y="3926406"/>
            <a:ext cx="8793802" cy="1035499"/>
            <a:chOff x="8270815" y="3926406"/>
            <a:chExt cx="8793802" cy="103549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70815" y="3926406"/>
              <a:ext cx="8793802" cy="1035499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092196" y="4069562"/>
            <a:ext cx="7110968" cy="74684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978264" y="3768975"/>
            <a:ext cx="1246480" cy="597023"/>
            <a:chOff x="7978264" y="3768975"/>
            <a:chExt cx="1246480" cy="5970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78264" y="3768975"/>
              <a:ext cx="1246480" cy="59702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34012" y="3788671"/>
            <a:ext cx="1060711" cy="38934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371485" y="7519953"/>
            <a:ext cx="8693132" cy="1511959"/>
            <a:chOff x="8371485" y="7519953"/>
            <a:chExt cx="8693132" cy="151195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71485" y="7519953"/>
              <a:ext cx="8693132" cy="151195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925487" y="7769277"/>
            <a:ext cx="7853006" cy="115746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978267" y="7221436"/>
            <a:ext cx="1246505" cy="597035"/>
            <a:chOff x="7978267" y="7221436"/>
            <a:chExt cx="1246505" cy="59703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78267" y="7221436"/>
              <a:ext cx="1246505" cy="597035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075715" y="7266135"/>
            <a:ext cx="1063568" cy="38934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6265315" y="8140041"/>
            <a:ext cx="1210875" cy="1210875"/>
            <a:chOff x="16265315" y="8140041"/>
            <a:chExt cx="1210875" cy="121087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659877" y="7590490"/>
              <a:ext cx="2421751" cy="2421751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265315" y="8140041"/>
              <a:ext cx="1210875" cy="121087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46811" y="540790"/>
            <a:ext cx="1172231" cy="776919"/>
            <a:chOff x="846811" y="540790"/>
            <a:chExt cx="1172231" cy="77691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46811" y="540790"/>
              <a:ext cx="1172231" cy="776919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66917" y="531942"/>
            <a:ext cx="904314" cy="66169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09670" y="1399649"/>
            <a:ext cx="805987" cy="489034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78536" y="1766125"/>
            <a:ext cx="4714263" cy="794482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377325" y="5222277"/>
            <a:ext cx="4412445" cy="1095207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660886" y="6769696"/>
            <a:ext cx="5063626" cy="32703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25604" y="3460861"/>
            <a:ext cx="7600000" cy="4980952"/>
            <a:chOff x="425604" y="3460861"/>
            <a:chExt cx="7600000" cy="4980952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425604" y="3460861"/>
              <a:ext cx="7594124" cy="4980377"/>
              <a:chOff x="425604" y="3460861"/>
              <a:chExt cx="7594124" cy="4980377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425604" y="3460861"/>
                <a:ext cx="7594124" cy="4980377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402999" y="3926406"/>
              <a:ext cx="5727729" cy="4094577"/>
              <a:chOff x="1402999" y="3926406"/>
              <a:chExt cx="5727729" cy="4094577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402999" y="3926406"/>
                <a:ext cx="5727729" cy="4094577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12818456" y="5142857"/>
            <a:ext cx="4289973" cy="1922067"/>
            <a:chOff x="12818456" y="5142857"/>
            <a:chExt cx="4289973" cy="1922067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2818456" y="5142857"/>
              <a:ext cx="4289973" cy="1922067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5480953" y="9470572"/>
            <a:ext cx="2066769" cy="27619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556742" y="1664599"/>
            <a:ext cx="1172231" cy="776919"/>
            <a:chOff x="8556742" y="1664599"/>
            <a:chExt cx="1172231" cy="7769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56742" y="1664599"/>
              <a:ext cx="1172231" cy="77691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76850" y="1655755"/>
            <a:ext cx="904313" cy="66169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58506" y="2466315"/>
            <a:ext cx="1426463" cy="42973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09524" y="9350916"/>
            <a:ext cx="16666667" cy="76190"/>
            <a:chOff x="809524" y="9350916"/>
            <a:chExt cx="16666667" cy="7619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9524" y="9350916"/>
              <a:ext cx="16666667" cy="7619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04744" y="2982686"/>
            <a:ext cx="7551026" cy="79448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902594" y="4976944"/>
            <a:ext cx="14782241" cy="1075784"/>
            <a:chOff x="1902594" y="4976944"/>
            <a:chExt cx="14782241" cy="107578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02594" y="4976944"/>
              <a:ext cx="14782241" cy="107578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02038" y="5274694"/>
            <a:ext cx="842876" cy="51132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261978" y="5389325"/>
            <a:ext cx="613941" cy="103341"/>
            <a:chOff x="3261978" y="5389325"/>
            <a:chExt cx="613941" cy="10334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3261978" y="5389325"/>
              <a:ext cx="613941" cy="103341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754257" y="5142877"/>
            <a:ext cx="10115323" cy="76893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902594" y="6969548"/>
            <a:ext cx="14782241" cy="1075784"/>
            <a:chOff x="1902594" y="6969548"/>
            <a:chExt cx="14782241" cy="107578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02594" y="6969548"/>
              <a:ext cx="14782241" cy="1075784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202042" y="7267301"/>
            <a:ext cx="842876" cy="51132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261978" y="7381929"/>
            <a:ext cx="613941" cy="103341"/>
            <a:chOff x="3261978" y="7381929"/>
            <a:chExt cx="613941" cy="10334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5400000">
              <a:off x="3261978" y="7381929"/>
              <a:ext cx="613941" cy="103341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754251" y="7305844"/>
            <a:ext cx="11195580" cy="44631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5480953" y="9470572"/>
            <a:ext cx="2066960" cy="27619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0087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0297" y="501789"/>
            <a:ext cx="2557707" cy="221598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7718" y="2166537"/>
            <a:ext cx="6922891" cy="151826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6668" y="3481964"/>
            <a:ext cx="7644205" cy="5756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386472" y="2284401"/>
            <a:ext cx="1139573" cy="1139573"/>
            <a:chOff x="7386472" y="2284401"/>
            <a:chExt cx="1139573" cy="113957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16686" y="1767211"/>
              <a:ext cx="2279146" cy="2279146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86472" y="2284401"/>
              <a:ext cx="1139573" cy="113957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120608" y="8205654"/>
            <a:ext cx="3657643" cy="59835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595324" y="8445869"/>
            <a:ext cx="629921" cy="103341"/>
            <a:chOff x="13595324" y="8445869"/>
            <a:chExt cx="629921" cy="10334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3595324" y="8445869"/>
              <a:ext cx="629921" cy="10334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9350916"/>
            <a:ext cx="18354978" cy="158257"/>
            <a:chOff x="0" y="9350916"/>
            <a:chExt cx="18354978" cy="15825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9350916"/>
              <a:ext cx="18354978" cy="1582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67306" y="9331869"/>
            <a:ext cx="218581" cy="218581"/>
            <a:chOff x="15567306" y="9331869"/>
            <a:chExt cx="218581" cy="21858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567306" y="9331869"/>
              <a:ext cx="218581" cy="2185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09524" y="9350916"/>
            <a:ext cx="16666667" cy="76190"/>
            <a:chOff x="809524" y="9350916"/>
            <a:chExt cx="16666667" cy="761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9524" y="9350916"/>
              <a:ext cx="16666667" cy="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09524" y="3701221"/>
            <a:ext cx="8609524" cy="5057143"/>
            <a:chOff x="809524" y="3701221"/>
            <a:chExt cx="8609524" cy="505714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809524" y="3701221"/>
              <a:ext cx="8607110" cy="5053195"/>
              <a:chOff x="809524" y="3701221"/>
              <a:chExt cx="8607110" cy="505319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09524" y="3701221"/>
                <a:ext cx="8607110" cy="505319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946346" y="4063703"/>
              <a:ext cx="6357942" cy="4161293"/>
              <a:chOff x="1946346" y="4063703"/>
              <a:chExt cx="6357942" cy="4161293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946346" y="4063703"/>
                <a:ext cx="6357942" cy="4161293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664499" y="3655508"/>
            <a:ext cx="2814606" cy="61491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531046" y="4091465"/>
            <a:ext cx="7594010" cy="1264880"/>
            <a:chOff x="9531046" y="4091465"/>
            <a:chExt cx="7594010" cy="126488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31046" y="4091465"/>
              <a:ext cx="7594010" cy="126488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642147" y="6553578"/>
            <a:ext cx="7593100" cy="1820072"/>
            <a:chOff x="9642147" y="6553578"/>
            <a:chExt cx="7593100" cy="182007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42147" y="6553578"/>
              <a:ext cx="7593100" cy="1820072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77265" y="4327658"/>
            <a:ext cx="7166428" cy="79339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60512" y="6098482"/>
            <a:ext cx="3512387" cy="52897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531046" y="5843598"/>
            <a:ext cx="937122" cy="937122"/>
            <a:chOff x="9531046" y="5843598"/>
            <a:chExt cx="937122" cy="93712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531046" y="5843598"/>
              <a:ext cx="937122" cy="937122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111083" y="7068387"/>
            <a:ext cx="6338501" cy="80263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46811" y="540790"/>
            <a:ext cx="1172231" cy="776919"/>
            <a:chOff x="846811" y="540790"/>
            <a:chExt cx="1172231" cy="77691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6811" y="540790"/>
              <a:ext cx="1172231" cy="776919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66917" y="531942"/>
            <a:ext cx="855895" cy="661695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09670" y="1399649"/>
            <a:ext cx="2096796" cy="496996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78536" y="1766125"/>
            <a:ext cx="5414653" cy="914215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5480953" y="9470572"/>
            <a:ext cx="2066960" cy="27619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67657" y="5773353"/>
            <a:ext cx="14750400" cy="3616158"/>
            <a:chOff x="1767657" y="5773353"/>
            <a:chExt cx="14750400" cy="36161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7657" y="5773353"/>
              <a:ext cx="14750400" cy="36161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17158" y="6171166"/>
            <a:ext cx="3381037" cy="3189773"/>
            <a:chOff x="2617158" y="6171166"/>
            <a:chExt cx="3381037" cy="318977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6640" y="4576279"/>
              <a:ext cx="6762075" cy="637954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17158" y="6171166"/>
              <a:ext cx="3381037" cy="31897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34959" y="6145087"/>
            <a:ext cx="3404942" cy="3217846"/>
            <a:chOff x="12234959" y="6145087"/>
            <a:chExt cx="3404942" cy="321784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32488" y="4536164"/>
              <a:ext cx="6809884" cy="6435692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234959" y="6145087"/>
              <a:ext cx="3404942" cy="321784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23849" y="2769948"/>
            <a:ext cx="6097224" cy="53008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46811" y="540790"/>
            <a:ext cx="1172231" cy="776919"/>
            <a:chOff x="846811" y="540790"/>
            <a:chExt cx="1172231" cy="7769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6811" y="540790"/>
              <a:ext cx="1172231" cy="77691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66917" y="531942"/>
            <a:ext cx="855895" cy="66169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09670" y="1399649"/>
            <a:ext cx="2096796" cy="49699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78536" y="1766125"/>
            <a:ext cx="5414653" cy="91421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037063" y="7597160"/>
            <a:ext cx="4211588" cy="1763780"/>
            <a:chOff x="7037063" y="7597160"/>
            <a:chExt cx="4211588" cy="176378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31269" y="6715270"/>
              <a:ext cx="8423175" cy="3527559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037063" y="7597160"/>
              <a:ext cx="4211588" cy="176378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061896" y="4178266"/>
            <a:ext cx="11818915" cy="1091995"/>
            <a:chOff x="4061896" y="4178266"/>
            <a:chExt cx="11818915" cy="109199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-1847561" y="3724668"/>
              <a:ext cx="23637830" cy="2183991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61896" y="4178266"/>
              <a:ext cx="11818915" cy="1091995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47163" y="4614324"/>
            <a:ext cx="8506415" cy="54963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456244" y="3306167"/>
            <a:ext cx="11811321" cy="1091995"/>
            <a:chOff x="3456244" y="3306167"/>
            <a:chExt cx="11811321" cy="109199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-2449416" y="2852569"/>
              <a:ext cx="23622641" cy="2183991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456244" y="3306167"/>
              <a:ext cx="11811321" cy="1091995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749560" y="3810259"/>
            <a:ext cx="11153234" cy="47138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995343" y="6171166"/>
            <a:ext cx="4295029" cy="706084"/>
            <a:chOff x="6995343" y="6171166"/>
            <a:chExt cx="4295029" cy="70608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995343" y="6171166"/>
              <a:ext cx="4295029" cy="706084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107989" y="6286753"/>
            <a:ext cx="3420748" cy="461243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809524" y="9350916"/>
            <a:ext cx="16666667" cy="76190"/>
            <a:chOff x="809524" y="9350916"/>
            <a:chExt cx="16666667" cy="7619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09524" y="9350916"/>
              <a:ext cx="16666667" cy="76190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5480953" y="9470572"/>
            <a:ext cx="2066769" cy="27619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0087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090634" y="5142857"/>
            <a:ext cx="3173819" cy="2396419"/>
            <a:chOff x="13090634" y="5142857"/>
            <a:chExt cx="3173819" cy="23964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90634" y="5142857"/>
              <a:ext cx="3173819" cy="23964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07701" y="2540053"/>
            <a:ext cx="4046273" cy="2399684"/>
            <a:chOff x="1507701" y="2540053"/>
            <a:chExt cx="4046273" cy="239968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7701" y="2540053"/>
              <a:ext cx="4046273" cy="239968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518899" y="4939737"/>
            <a:ext cx="2896374" cy="1610238"/>
            <a:chOff x="2518899" y="4939737"/>
            <a:chExt cx="2896374" cy="161023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8899" y="4939737"/>
              <a:ext cx="2896374" cy="161023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553974" y="6478683"/>
            <a:ext cx="7536660" cy="886850"/>
            <a:chOff x="5553974" y="6478683"/>
            <a:chExt cx="7536660" cy="88685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53974" y="6478683"/>
              <a:ext cx="7536660" cy="88685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8763" y="3564684"/>
            <a:ext cx="7355568" cy="193715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09524" y="9350916"/>
            <a:ext cx="16666667" cy="76190"/>
            <a:chOff x="809524" y="9350916"/>
            <a:chExt cx="16666667" cy="7619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9524" y="9350916"/>
              <a:ext cx="16666667" cy="76190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5715" y="9470572"/>
            <a:ext cx="474036" cy="31348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521401" y="6749382"/>
            <a:ext cx="6737987" cy="37083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198794" y="5341423"/>
            <a:ext cx="3300536" cy="48227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309906" y="9464858"/>
            <a:ext cx="3236530" cy="33792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87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0297" y="501790"/>
            <a:ext cx="2224374" cy="221598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7718" y="2166533"/>
            <a:ext cx="5170139" cy="151825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6668" y="3481964"/>
            <a:ext cx="7644205" cy="5756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642213" y="2298339"/>
            <a:ext cx="1139573" cy="1139573"/>
            <a:chOff x="5642213" y="2298339"/>
            <a:chExt cx="1139573" cy="113957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72427" y="1781148"/>
              <a:ext cx="2279146" cy="2279146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42213" y="2298339"/>
              <a:ext cx="1139573" cy="113957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4609" y="7860130"/>
            <a:ext cx="2446034" cy="12534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64113" y="8390403"/>
            <a:ext cx="1240418" cy="103341"/>
            <a:chOff x="564113" y="8390403"/>
            <a:chExt cx="1240418" cy="10334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564113" y="8390403"/>
              <a:ext cx="1240418" cy="10334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9350916"/>
            <a:ext cx="18354978" cy="158257"/>
            <a:chOff x="0" y="9350916"/>
            <a:chExt cx="18354978" cy="15825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9350916"/>
              <a:ext cx="18354978" cy="1582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463139" y="9322345"/>
            <a:ext cx="218581" cy="218581"/>
            <a:chOff x="2463139" y="9322345"/>
            <a:chExt cx="218581" cy="21858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63139" y="9322345"/>
              <a:ext cx="218581" cy="2185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46811" y="540790"/>
            <a:ext cx="1172231" cy="776919"/>
            <a:chOff x="846811" y="540790"/>
            <a:chExt cx="1172231" cy="7769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6811" y="540790"/>
              <a:ext cx="1172231" cy="77691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6915" y="531942"/>
            <a:ext cx="826609" cy="6486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9670" y="1399649"/>
            <a:ext cx="1528396" cy="48903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09524" y="9350916"/>
            <a:ext cx="16666667" cy="76190"/>
            <a:chOff x="809524" y="9350916"/>
            <a:chExt cx="16666667" cy="7619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9524" y="9350916"/>
              <a:ext cx="16666667" cy="7619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78536" y="1766125"/>
            <a:ext cx="2843787" cy="90167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18531" y="3178250"/>
            <a:ext cx="5492536" cy="813997"/>
            <a:chOff x="1318531" y="3178250"/>
            <a:chExt cx="5492536" cy="81399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8531" y="3178250"/>
              <a:ext cx="5492536" cy="81399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33705" y="3356133"/>
            <a:ext cx="3224066" cy="44631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25980" y="3020819"/>
            <a:ext cx="851937" cy="408050"/>
            <a:chOff x="1025980" y="3020819"/>
            <a:chExt cx="851937" cy="40805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5980" y="3020819"/>
              <a:ext cx="851937" cy="408050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91630" y="3050415"/>
            <a:ext cx="671112" cy="26255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18531" y="4298517"/>
            <a:ext cx="5492536" cy="1012347"/>
            <a:chOff x="1318531" y="4298517"/>
            <a:chExt cx="5492536" cy="101234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18531" y="4298517"/>
              <a:ext cx="5492536" cy="1012347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233705" y="4585094"/>
            <a:ext cx="2847866" cy="44631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25980" y="4141085"/>
            <a:ext cx="851937" cy="408050"/>
            <a:chOff x="1025980" y="4141085"/>
            <a:chExt cx="851937" cy="40805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25980" y="4141085"/>
              <a:ext cx="851937" cy="40805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91630" y="4170684"/>
            <a:ext cx="706721" cy="26254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318531" y="5764392"/>
            <a:ext cx="5492536" cy="813997"/>
            <a:chOff x="1318531" y="5764392"/>
            <a:chExt cx="5492536" cy="81399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18531" y="5764392"/>
              <a:ext cx="5492536" cy="813997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252106" y="5952861"/>
            <a:ext cx="3000095" cy="44631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25980" y="5588704"/>
            <a:ext cx="851937" cy="408050"/>
            <a:chOff x="1025980" y="5588704"/>
            <a:chExt cx="851937" cy="408050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25980" y="5588704"/>
              <a:ext cx="851937" cy="408050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1630" y="5618303"/>
            <a:ext cx="705349" cy="26254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743848" y="7544110"/>
            <a:ext cx="14782241" cy="922557"/>
            <a:chOff x="1743848" y="7544110"/>
            <a:chExt cx="14782241" cy="92255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743848" y="7544110"/>
              <a:ext cx="14782241" cy="92255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42133" y="7340085"/>
            <a:ext cx="1676915" cy="408050"/>
            <a:chOff x="1442133" y="7340085"/>
            <a:chExt cx="1676915" cy="40805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42133" y="7340085"/>
              <a:ext cx="1676915" cy="408050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555398" y="7369684"/>
            <a:ext cx="986483" cy="272873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4858648" y="7783781"/>
            <a:ext cx="7074304" cy="446314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024248" y="7783781"/>
            <a:ext cx="1862561" cy="446314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3867807" y="7951705"/>
            <a:ext cx="604370" cy="103341"/>
            <a:chOff x="3867807" y="7951705"/>
            <a:chExt cx="604370" cy="103341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5400000">
              <a:off x="3867807" y="7951705"/>
              <a:ext cx="604370" cy="10334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873016" y="3178250"/>
            <a:ext cx="8900403" cy="813997"/>
            <a:chOff x="7873016" y="3178250"/>
            <a:chExt cx="8900403" cy="813997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873016" y="3178250"/>
              <a:ext cx="8900403" cy="813997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8681538" y="3356133"/>
            <a:ext cx="4961409" cy="436790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7873016" y="4298517"/>
            <a:ext cx="8900403" cy="1012347"/>
            <a:chOff x="7873016" y="4298517"/>
            <a:chExt cx="8900403" cy="1012347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873016" y="4298517"/>
              <a:ext cx="8900403" cy="1012347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8160238" y="4419486"/>
            <a:ext cx="7852609" cy="759733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7873016" y="5764392"/>
            <a:ext cx="8900403" cy="813997"/>
            <a:chOff x="7873016" y="5764392"/>
            <a:chExt cx="8900403" cy="813997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873016" y="5764392"/>
              <a:ext cx="8900403" cy="813997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8334000" y="5979595"/>
            <a:ext cx="7479209" cy="436790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5630825" y="4854732"/>
            <a:ext cx="3456305" cy="103341"/>
            <a:chOff x="5630825" y="4854732"/>
            <a:chExt cx="3456305" cy="103341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 rot="5400000">
              <a:off x="5630825" y="4854732"/>
              <a:ext cx="3456305" cy="103341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5480953" y="9470572"/>
            <a:ext cx="2066760" cy="2761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18386" y="4952381"/>
            <a:ext cx="13338836" cy="5525848"/>
            <a:chOff x="2518386" y="4952381"/>
            <a:chExt cx="13338836" cy="55258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8386" y="4952381"/>
              <a:ext cx="13338836" cy="55258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46724" y="5394025"/>
            <a:ext cx="5251633" cy="4893421"/>
            <a:chOff x="3346724" y="5394025"/>
            <a:chExt cx="5251633" cy="489342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908" y="2947314"/>
              <a:ext cx="10503266" cy="978684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46724" y="5394025"/>
              <a:ext cx="5251633" cy="48934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434695" y="5394025"/>
            <a:ext cx="5694779" cy="4893421"/>
            <a:chOff x="9434695" y="5394025"/>
            <a:chExt cx="5694779" cy="489342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87305" y="2947314"/>
              <a:ext cx="11389559" cy="9786842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34695" y="5394025"/>
              <a:ext cx="5694779" cy="489342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20068" y="3318087"/>
            <a:ext cx="8017366" cy="59538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11341" y="5353093"/>
            <a:ext cx="3127571" cy="837456"/>
            <a:chOff x="1811341" y="5353093"/>
            <a:chExt cx="3127571" cy="837456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811341" y="5353093"/>
              <a:ext cx="3127571" cy="837456"/>
              <a:chOff x="1811341" y="5353093"/>
              <a:chExt cx="3127571" cy="83745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47555" y="5005227"/>
                <a:ext cx="6255142" cy="1674912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811341" y="5353093"/>
                <a:ext cx="3127571" cy="837456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64246" y="5458887"/>
              <a:ext cx="2853380" cy="4463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991836" y="6381026"/>
            <a:ext cx="2987694" cy="837456"/>
            <a:chOff x="13991836" y="6381026"/>
            <a:chExt cx="2987694" cy="83745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497989" y="6033159"/>
              <a:ext cx="5975388" cy="1674912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991836" y="6381026"/>
              <a:ext cx="2987694" cy="837456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147666" y="6486829"/>
            <a:ext cx="2754980" cy="446314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158325" y="2074925"/>
            <a:ext cx="3025263" cy="79448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6550073" y="6525581"/>
            <a:ext cx="858913" cy="858913"/>
            <a:chOff x="16550073" y="6525581"/>
            <a:chExt cx="858913" cy="85891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550073" y="6525581"/>
              <a:ext cx="858913" cy="85891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39112" y="4952381"/>
            <a:ext cx="797337" cy="732553"/>
            <a:chOff x="1239112" y="4952381"/>
            <a:chExt cx="797337" cy="73255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39112" y="4952381"/>
              <a:ext cx="797337" cy="73255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556741" y="877301"/>
            <a:ext cx="1172231" cy="776919"/>
            <a:chOff x="8556741" y="877301"/>
            <a:chExt cx="1172231" cy="77691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556741" y="877301"/>
              <a:ext cx="1172231" cy="776919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676841" y="868454"/>
            <a:ext cx="904438" cy="643914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158506" y="1679010"/>
            <a:ext cx="1777977" cy="429730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847291" y="3811769"/>
            <a:ext cx="7811108" cy="762603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5480953" y="9470572"/>
            <a:ext cx="2066769" cy="2761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09524" y="9350916"/>
            <a:ext cx="16666667" cy="76190"/>
            <a:chOff x="809524" y="9350916"/>
            <a:chExt cx="16666667" cy="761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9524" y="9350916"/>
              <a:ext cx="16666667" cy="7619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04744" y="3268401"/>
            <a:ext cx="8206054" cy="84039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25222" y="3239208"/>
            <a:ext cx="876008" cy="84249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98698" y="4697011"/>
            <a:ext cx="14782241" cy="1003442"/>
            <a:chOff x="1798698" y="4697011"/>
            <a:chExt cx="14782241" cy="100344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98698" y="4697011"/>
              <a:ext cx="14782241" cy="10034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96983" y="4492986"/>
            <a:ext cx="1676915" cy="408050"/>
            <a:chOff x="1496983" y="4492986"/>
            <a:chExt cx="1676915" cy="40805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6983" y="4492986"/>
              <a:ext cx="1676915" cy="40805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10252" y="4522581"/>
            <a:ext cx="1105169" cy="27287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53295" y="4833765"/>
            <a:ext cx="9502038" cy="76893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79092" y="4923261"/>
            <a:ext cx="2579304" cy="44632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160582" y="5089821"/>
            <a:ext cx="604370" cy="103341"/>
            <a:chOff x="5160582" y="5089821"/>
            <a:chExt cx="604370" cy="10334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5160582" y="5089821"/>
              <a:ext cx="604370" cy="103341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158325" y="2074925"/>
            <a:ext cx="2747653" cy="79448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556741" y="877301"/>
            <a:ext cx="1172231" cy="776919"/>
            <a:chOff x="8556741" y="877301"/>
            <a:chExt cx="1172231" cy="77691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556741" y="877301"/>
              <a:ext cx="1172231" cy="77691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676841" y="868454"/>
            <a:ext cx="904438" cy="64391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158506" y="1679010"/>
            <a:ext cx="1777977" cy="42973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798698" y="6204545"/>
            <a:ext cx="14782241" cy="992889"/>
            <a:chOff x="1798698" y="6204545"/>
            <a:chExt cx="14782241" cy="99288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98698" y="6204545"/>
              <a:ext cx="14782241" cy="99288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96983" y="6000520"/>
            <a:ext cx="1676915" cy="408050"/>
            <a:chOff x="1496983" y="6000520"/>
            <a:chExt cx="1676915" cy="40805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96983" y="6000520"/>
              <a:ext cx="1676915" cy="408050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610255" y="6030113"/>
            <a:ext cx="1121835" cy="272873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912141" y="6341903"/>
            <a:ext cx="9153057" cy="768933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079095" y="6481394"/>
            <a:ext cx="2764828" cy="44631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160582" y="6597355"/>
            <a:ext cx="604370" cy="103341"/>
            <a:chOff x="5160582" y="6597355"/>
            <a:chExt cx="604370" cy="10334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5400000">
              <a:off x="5160582" y="6597355"/>
              <a:ext cx="604370" cy="10334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798698" y="7706686"/>
            <a:ext cx="14782241" cy="922557"/>
            <a:chOff x="1798698" y="7706686"/>
            <a:chExt cx="14782241" cy="922557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798698" y="7706686"/>
              <a:ext cx="14782241" cy="92255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96983" y="7502661"/>
            <a:ext cx="1676915" cy="408050"/>
            <a:chOff x="1496983" y="7502661"/>
            <a:chExt cx="1676915" cy="40805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96983" y="7502661"/>
              <a:ext cx="1676915" cy="408050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610255" y="7532255"/>
            <a:ext cx="1128978" cy="272873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5853295" y="7946353"/>
            <a:ext cx="8925238" cy="446314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2079095" y="7946353"/>
            <a:ext cx="2555714" cy="446314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5160582" y="8099496"/>
            <a:ext cx="604370" cy="103341"/>
            <a:chOff x="5160582" y="8099496"/>
            <a:chExt cx="604370" cy="103341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5400000">
              <a:off x="5160582" y="8099496"/>
              <a:ext cx="604370" cy="103341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5480953" y="9470572"/>
            <a:ext cx="2066950" cy="2761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87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0297" y="501789"/>
            <a:ext cx="2491040" cy="221598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7718" y="2166537"/>
            <a:ext cx="3944853" cy="162301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6668" y="3481964"/>
            <a:ext cx="7644205" cy="5756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382860" y="2256527"/>
            <a:ext cx="1139573" cy="1139573"/>
            <a:chOff x="4382860" y="2256527"/>
            <a:chExt cx="1139573" cy="113957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13074" y="1739336"/>
              <a:ext cx="2279146" cy="2279146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82860" y="2256527"/>
              <a:ext cx="1139573" cy="113957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23201" y="6932420"/>
            <a:ext cx="2517891" cy="212081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501092" y="7933521"/>
            <a:ext cx="2042683" cy="103341"/>
            <a:chOff x="4501092" y="7933521"/>
            <a:chExt cx="2042683" cy="10334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4501092" y="7933521"/>
              <a:ext cx="2042683" cy="10334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9350916"/>
            <a:ext cx="18354978" cy="158257"/>
            <a:chOff x="0" y="9350916"/>
            <a:chExt cx="18354978" cy="15825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9350916"/>
              <a:ext cx="18354978" cy="1582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822176" y="9330515"/>
            <a:ext cx="218581" cy="218581"/>
            <a:chOff x="6822176" y="9330515"/>
            <a:chExt cx="218581" cy="21858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22176" y="9330515"/>
              <a:ext cx="218581" cy="2185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09524" y="9350916"/>
            <a:ext cx="16666667" cy="76190"/>
            <a:chOff x="809524" y="9350916"/>
            <a:chExt cx="16666667" cy="761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9524" y="9350916"/>
              <a:ext cx="16666667" cy="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11272" y="3550733"/>
            <a:ext cx="2395194" cy="2395194"/>
            <a:chOff x="9911272" y="3550733"/>
            <a:chExt cx="2395194" cy="239519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9911272" y="3550733"/>
              <a:ext cx="2395194" cy="2395194"/>
              <a:chOff x="9911272" y="3550733"/>
              <a:chExt cx="2395194" cy="239519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911272" y="3550733"/>
                <a:ext cx="2395194" cy="2395194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68287" y="4282449"/>
              <a:ext cx="1427329" cy="86580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734905" y="4626695"/>
            <a:ext cx="1571210" cy="93282"/>
            <a:chOff x="3734905" y="4626695"/>
            <a:chExt cx="1571210" cy="9328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34905" y="4626695"/>
              <a:ext cx="1571210" cy="9328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43848" y="7391729"/>
            <a:ext cx="14782241" cy="922557"/>
            <a:chOff x="1743848" y="7391729"/>
            <a:chExt cx="14782241" cy="9225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43848" y="7391729"/>
              <a:ext cx="14782241" cy="92255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48296" y="7629582"/>
            <a:ext cx="8886110" cy="46592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20525" y="7627677"/>
            <a:ext cx="1660129" cy="48645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925116" y="7799324"/>
            <a:ext cx="604370" cy="103341"/>
            <a:chOff x="3925116" y="7799324"/>
            <a:chExt cx="604370" cy="10334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3925116" y="7799324"/>
              <a:ext cx="604370" cy="10334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46811" y="540790"/>
            <a:ext cx="1172231" cy="776919"/>
            <a:chOff x="846811" y="540790"/>
            <a:chExt cx="1172231" cy="77691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46811" y="540790"/>
              <a:ext cx="1172231" cy="77691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6917" y="531943"/>
            <a:ext cx="855876" cy="643914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00146" y="1399649"/>
            <a:ext cx="1245425" cy="45830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8536" y="1766125"/>
            <a:ext cx="2619082" cy="77632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171183" y="3550733"/>
            <a:ext cx="2395194" cy="2395194"/>
            <a:chOff x="1171183" y="3550733"/>
            <a:chExt cx="2395194" cy="2395194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171183" y="3550733"/>
              <a:ext cx="2395194" cy="2395194"/>
              <a:chOff x="1171183" y="3550733"/>
              <a:chExt cx="2395194" cy="2395194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171183" y="3550733"/>
                <a:ext cx="2395194" cy="2395194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15803" y="4215968"/>
              <a:ext cx="1909577" cy="11257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164219" y="4701690"/>
            <a:ext cx="1462038" cy="93282"/>
            <a:chOff x="8164219" y="4701690"/>
            <a:chExt cx="1462038" cy="9328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164219" y="4701690"/>
              <a:ext cx="1462038" cy="9328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484075" y="3550733"/>
            <a:ext cx="2395194" cy="2395194"/>
            <a:chOff x="5484075" y="3550733"/>
            <a:chExt cx="2395194" cy="2395194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5484075" y="3550733"/>
              <a:ext cx="2395194" cy="2395194"/>
              <a:chOff x="5484075" y="3550733"/>
              <a:chExt cx="2395194" cy="2395194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5484075" y="3550733"/>
                <a:ext cx="2395194" cy="2395194"/>
              </a:xfrm>
              <a:prstGeom prst="rect">
                <a:avLst/>
              </a:prstGeom>
            </p:spPr>
          </p:pic>
        </p:grpSp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950223" y="4369468"/>
              <a:ext cx="1391900" cy="865805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612725" y="4226829"/>
            <a:ext cx="1477283" cy="327007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707297" y="3961874"/>
            <a:ext cx="1554607" cy="601654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2641867" y="4608408"/>
            <a:ext cx="1462038" cy="93282"/>
            <a:chOff x="12641867" y="4608408"/>
            <a:chExt cx="1462038" cy="93282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641867" y="4608408"/>
              <a:ext cx="1462038" cy="93282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8006296" y="4067648"/>
            <a:ext cx="1656664" cy="601654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4390233" y="3550733"/>
            <a:ext cx="2395194" cy="2395194"/>
            <a:chOff x="14390233" y="3550733"/>
            <a:chExt cx="2395194" cy="2395194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4390233" y="3550733"/>
              <a:ext cx="2395194" cy="2395194"/>
              <a:chOff x="14390233" y="3550733"/>
              <a:chExt cx="2395194" cy="2395194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4390233" y="3550733"/>
                <a:ext cx="2395194" cy="2395194"/>
              </a:xfrm>
              <a:prstGeom prst="rect">
                <a:avLst/>
              </a:prstGeom>
            </p:spPr>
          </p:pic>
        </p:grpSp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4849134" y="4284346"/>
              <a:ext cx="1368910" cy="82959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151692" y="7260851"/>
            <a:ext cx="1184312" cy="1184312"/>
            <a:chOff x="1151692" y="7260851"/>
            <a:chExt cx="1184312" cy="1184312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51692" y="7260851"/>
              <a:ext cx="1184312" cy="1184312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5480953" y="9470572"/>
            <a:ext cx="2066760" cy="2761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09524" y="9350916"/>
            <a:ext cx="16666667" cy="76190"/>
            <a:chOff x="809524" y="9350916"/>
            <a:chExt cx="16666667" cy="761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9524" y="9350916"/>
              <a:ext cx="16666667" cy="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90621" y="3743257"/>
            <a:ext cx="8457143" cy="5238095"/>
            <a:chOff x="690621" y="3743257"/>
            <a:chExt cx="8457143" cy="523809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90621" y="3743257"/>
              <a:ext cx="8452236" cy="5233179"/>
              <a:chOff x="690621" y="3743257"/>
              <a:chExt cx="8452236" cy="523317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90621" y="3743257"/>
                <a:ext cx="8452236" cy="523317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968756" y="4133062"/>
              <a:ext cx="5871852" cy="4363406"/>
              <a:chOff x="1968756" y="4133062"/>
              <a:chExt cx="5871852" cy="436340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968756" y="4133062"/>
                <a:ext cx="5871852" cy="4363406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06668" y="3487018"/>
            <a:ext cx="5944129" cy="60391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46811" y="540790"/>
            <a:ext cx="1172231" cy="776919"/>
            <a:chOff x="846811" y="540790"/>
            <a:chExt cx="1172231" cy="7769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6811" y="540790"/>
              <a:ext cx="1172231" cy="77691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66917" y="531943"/>
            <a:ext cx="904428" cy="65999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0146" y="1399649"/>
            <a:ext cx="1245425" cy="45830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78536" y="1766125"/>
            <a:ext cx="5478606" cy="78708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497144" y="2877101"/>
            <a:ext cx="601901" cy="60078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552381" y="4159795"/>
            <a:ext cx="7593813" cy="954491"/>
            <a:chOff x="9552381" y="4159795"/>
            <a:chExt cx="7593813" cy="95449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52381" y="4159795"/>
              <a:ext cx="7593813" cy="954491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562576" y="4245000"/>
            <a:ext cx="6591558" cy="78525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552381" y="5841658"/>
            <a:ext cx="7593813" cy="1069910"/>
            <a:chOff x="9552381" y="5841658"/>
            <a:chExt cx="7593813" cy="106991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552381" y="5841658"/>
              <a:ext cx="7593813" cy="1069910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836496" y="5969001"/>
            <a:ext cx="6664377" cy="78525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2903888" y="5168771"/>
            <a:ext cx="512126" cy="523343"/>
            <a:chOff x="12903888" y="5168771"/>
            <a:chExt cx="512126" cy="52334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12903888" y="5168771"/>
              <a:ext cx="512126" cy="5233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988876" y="7695121"/>
            <a:ext cx="6851483" cy="1337658"/>
            <a:chOff x="9988876" y="7695121"/>
            <a:chExt cx="6851483" cy="133765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988876" y="7695121"/>
              <a:ext cx="6851483" cy="1337658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408638" y="7218236"/>
            <a:ext cx="1578453" cy="528977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727175" y="7101488"/>
            <a:ext cx="937122" cy="937122"/>
            <a:chOff x="9727175" y="7101488"/>
            <a:chExt cx="937122" cy="937122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727175" y="7101488"/>
              <a:ext cx="937122" cy="937122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081429" y="8007268"/>
            <a:ext cx="6393463" cy="745339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5480953" y="9470572"/>
            <a:ext cx="2066950" cy="27619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2023-05-06T16:19:56Z</dcterms:created>
  <dcterms:modified xsi:type="dcterms:W3CDTF">2023-05-06T16:19:56Z</dcterms:modified>
</cp:coreProperties>
</file>