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3" r:id="rId20"/>
    <p:sldId id="274" r:id="rId21"/>
    <p:sldId id="28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</p:sldIdLst>
  <p:sldSz cx="9144000" cy="6858000" type="screen4x3"/>
  <p:notesSz cx="6858000" cy="9144000"/>
  <p:embeddedFontLst>
    <p:embeddedFont>
      <p:font typeface="맑은 고딕" pitchFamily="50" charset="-127"/>
      <p:regular r:id="rId33"/>
      <p:bold r:id="rId34"/>
    </p:embeddedFont>
    <p:embeddedFont>
      <p:font typeface="렉시굴림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858C-9676-4CFD-9D70-923FD349C6C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507DF-D794-4754-B09D-F7EF19580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8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507DF-D794-4754-B09D-F7EF195807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4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507DF-D794-4754-B09D-F7EF195807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4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8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0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7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3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9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1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0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4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8167-3245-4E97-AF15-76773049210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292D2-5AE6-4E36-9876-4F30D0EA5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5373216"/>
            <a:ext cx="3920480" cy="985664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오소라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12" y="2060848"/>
            <a:ext cx="556337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9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37" y="1556792"/>
            <a:ext cx="6335009" cy="49060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회원가입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285293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Submit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버튼 클릭 시 함수 실행</a:t>
            </a:r>
            <a:endParaRPr lang="en-US" altLang="ko-KR" sz="1600" dirty="0" smtClean="0">
              <a:solidFill>
                <a:srgbClr val="FF0000"/>
              </a:solidFill>
              <a:latin typeface="렉시굴림" pitchFamily="18" charset="-127"/>
              <a:ea typeface="렉시굴림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→</a:t>
            </a:r>
            <a:r>
              <a:rPr lang="en-US" altLang="ko-KR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비밀번호와 비밀번호 확인 칸이 일치하지 않을 경우 회원가입 진행 안됨</a:t>
            </a:r>
            <a:endParaRPr lang="ko-KR" altLang="en-US" sz="1600" dirty="0">
              <a:solidFill>
                <a:srgbClr val="FF0000"/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23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764553"/>
            <a:ext cx="5634003" cy="57607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회원가입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1733907"/>
            <a:ext cx="5581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Submit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버튼 클릭 시 함수 실행</a:t>
            </a:r>
            <a:endParaRPr lang="en-US" altLang="ko-KR" sz="1600" dirty="0" smtClean="0">
              <a:solidFill>
                <a:srgbClr val="FF0000"/>
              </a:solidFill>
              <a:latin typeface="렉시굴림" pitchFamily="18" charset="-127"/>
              <a:ea typeface="렉시굴림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→</a:t>
            </a:r>
            <a:r>
              <a:rPr lang="en-US" altLang="ko-KR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이메일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 인증 완료 후 </a:t>
            </a:r>
            <a:r>
              <a:rPr lang="en-US" altLang="ko-KR" sz="1600" dirty="0" err="1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emailconfirm_value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의 값이 </a:t>
            </a:r>
            <a:r>
              <a:rPr lang="en-US" altLang="ko-KR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이 아닐 경우 </a:t>
            </a:r>
            <a:endParaRPr lang="en-US" altLang="ko-KR" sz="1600" dirty="0" smtClean="0">
              <a:solidFill>
                <a:srgbClr val="FF0000"/>
              </a:solidFill>
              <a:latin typeface="렉시굴림" pitchFamily="18" charset="-127"/>
              <a:ea typeface="렉시굴림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회원가입 진행되지 않음 </a:t>
            </a:r>
            <a:endParaRPr lang="ko-KR" altLang="en-US" sz="1600" dirty="0">
              <a:solidFill>
                <a:srgbClr val="FF000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52788"/>
            <a:ext cx="6039693" cy="146705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940152" y="2276872"/>
            <a:ext cx="1296144" cy="0"/>
          </a:xfrm>
          <a:prstGeom prst="line">
            <a:avLst/>
          </a:prstGeom>
          <a:ln w="38100">
            <a:solidFill>
              <a:srgbClr val="3344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588224" y="2276872"/>
            <a:ext cx="0" cy="2304256"/>
          </a:xfrm>
          <a:prstGeom prst="line">
            <a:avLst/>
          </a:prstGeom>
          <a:ln w="38100">
            <a:solidFill>
              <a:srgbClr val="3344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940152" y="4581128"/>
            <a:ext cx="648072" cy="0"/>
          </a:xfrm>
          <a:prstGeom prst="straightConnector1">
            <a:avLst/>
          </a:prstGeom>
          <a:ln w="38100">
            <a:solidFill>
              <a:srgbClr val="33446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8" y="4941168"/>
            <a:ext cx="3324689" cy="78115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6588224" y="2834187"/>
            <a:ext cx="0" cy="2304256"/>
          </a:xfrm>
          <a:prstGeom prst="line">
            <a:avLst/>
          </a:prstGeom>
          <a:ln w="38100">
            <a:solidFill>
              <a:srgbClr val="3344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275856" y="5138443"/>
            <a:ext cx="3312368" cy="0"/>
          </a:xfrm>
          <a:prstGeom prst="straightConnector1">
            <a:avLst/>
          </a:prstGeom>
          <a:ln w="38100">
            <a:solidFill>
              <a:srgbClr val="33446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4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80928"/>
            <a:ext cx="6192114" cy="3296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회원가입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7136" y="2236207"/>
            <a:ext cx="5581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메일 인증번호 불일치</a:t>
            </a:r>
            <a:endParaRPr lang="en-US" altLang="ko-KR" sz="1600" dirty="0" smtClean="0">
              <a:solidFill>
                <a:srgbClr val="FF0000"/>
              </a:solidFill>
              <a:latin typeface="렉시굴림" pitchFamily="18" charset="-127"/>
              <a:ea typeface="렉시굴림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회원가입 진행 불가능</a:t>
            </a:r>
            <a:endParaRPr lang="ko-KR" altLang="en-US" sz="1600" dirty="0">
              <a:solidFill>
                <a:srgbClr val="FF000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52" y="1426469"/>
            <a:ext cx="276263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회원가입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1436" y="2204864"/>
            <a:ext cx="5581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메일 인증번호 일치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-&gt;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회원가입 진행 가능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이메일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입력창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readonly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적용</a:t>
            </a:r>
            <a:endParaRPr lang="en-US" altLang="ko-KR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algn="ctr"/>
            <a:r>
              <a:rPr lang="ko-KR" altLang="en-US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이메일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인증 버튼 텍스트 인증 완료로 변경 후 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disabled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적용</a:t>
            </a:r>
            <a:endParaRPr lang="ko-KR" altLang="en-US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52" y="1404821"/>
            <a:ext cx="2762636" cy="809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9" y="2999390"/>
            <a:ext cx="6354062" cy="8668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5" y="4005064"/>
            <a:ext cx="64874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772816"/>
            <a:ext cx="5614557" cy="45365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회원가입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50100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우편번호 찾기 버튼 클릭 시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다음 우편번호 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API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실행됨</a:t>
            </a:r>
            <a:endParaRPr lang="ko-KR" altLang="en-US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4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06" y="2897648"/>
            <a:ext cx="6363588" cy="2010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회원정보 수정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234888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수정 페이지 진입 전 비밀번호 체크</a:t>
            </a:r>
            <a:endParaRPr lang="en-US" altLang="ko-KR" sz="1600" dirty="0" smtClean="0">
              <a:solidFill>
                <a:srgbClr val="FF0000"/>
              </a:solidFill>
              <a:latin typeface="렉시굴림" pitchFamily="18" charset="-127"/>
              <a:ea typeface="렉시굴림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-&gt;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비밀번호 </a:t>
            </a:r>
            <a:r>
              <a:rPr lang="ko-KR" altLang="en-US" sz="1600" dirty="0" err="1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불일치시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 수정 페이지 진입 불가</a:t>
            </a:r>
            <a:endParaRPr lang="ko-KR" altLang="en-US" sz="1600" dirty="0">
              <a:solidFill>
                <a:srgbClr val="FF0000"/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38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052736"/>
            <a:ext cx="5141313" cy="54218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회원정보 수정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532" y="2204864"/>
            <a:ext cx="3060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기본적으로 회원가입 폼과 동일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algn="ctr"/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아이디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이름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이메일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주소 값은 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DB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에 저장된 값 표시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162102"/>
            <a:ext cx="306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이메일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칸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placeholder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상태 그대로 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새로운 </a:t>
            </a:r>
            <a:r>
              <a:rPr lang="ko-KR" altLang="en-US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이메일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값 없이 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submit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버튼 클릭 시 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algn="ctr"/>
            <a:r>
              <a:rPr lang="ko-KR" altLang="en-US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이메일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인증여부 체크하지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않고 수정 진행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223932"/>
            <a:ext cx="3180545" cy="13066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589240"/>
            <a:ext cx="2431249" cy="7436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92080" y="5415607"/>
            <a:ext cx="3060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탈퇴 버튼 </a:t>
            </a:r>
            <a:r>
              <a:rPr lang="ko-KR" altLang="en-US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클릭시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confirm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창 띄워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확인 클릭 시에만 탈퇴 진행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8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95" y="3356992"/>
            <a:ext cx="6516009" cy="23244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로그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인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6205" y="257498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/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로그인 시 </a:t>
            </a:r>
            <a:r>
              <a:rPr lang="en-US" altLang="ko-KR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session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영역에 </a:t>
            </a:r>
            <a:r>
              <a:rPr lang="en-US" altLang="ko-KR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id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를 저장하여 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0" algn="ctr" fontAlgn="base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브라우저가 종료될 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때 까지 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로그인 상태가 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유지되도록 함</a:t>
            </a:r>
            <a:r>
              <a:rPr lang="en-US" altLang="ko-KR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.</a:t>
            </a:r>
            <a:endParaRPr lang="ko-KR" altLang="en-US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05" y="1928849"/>
            <a:ext cx="394390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4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7308304" cy="24162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로그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인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544522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인기글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자유게시판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팝니다 게시판에서 최신 글 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5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개씩을 </a:t>
            </a:r>
            <a:r>
              <a:rPr lang="ko-KR" altLang="en-US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메인페이지에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표시함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.</a:t>
            </a:r>
            <a:endParaRPr lang="ko-KR" altLang="en-US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90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98153"/>
            <a:ext cx="3610479" cy="34390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Header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4077072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ko-KR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css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를 활용하여 </a:t>
            </a:r>
            <a:r>
              <a:rPr lang="ko-KR" altLang="en-US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대분류에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마우스를 올릴 경우 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0" algn="ctr" fontAlgn="base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해당 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분류의 배경색과 </a:t>
            </a:r>
            <a:r>
              <a:rPr lang="ko-KR" altLang="en-US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글자색을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바꾸고 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0" algn="ctr" fontAlgn="base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하위분류가 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나타나게 함</a:t>
            </a:r>
            <a:r>
              <a:rPr lang="en-US" altLang="ko-KR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.</a:t>
            </a:r>
            <a:endParaRPr lang="ko-KR" altLang="en-US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571579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목차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DB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구성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페이지 별 구현기술 상세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328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3715268" cy="34009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서브메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뉴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566124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ko-KR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JQuery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를 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활용하여 </a:t>
            </a:r>
            <a:r>
              <a:rPr lang="ko-KR" altLang="en-US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대분류에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마우스를 올릴 경우 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0" algn="ctr" fontAlgn="base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하위분류가 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나타나게 함</a:t>
            </a:r>
            <a:r>
              <a:rPr lang="en-US" altLang="ko-KR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.</a:t>
            </a:r>
            <a:endParaRPr lang="ko-KR" altLang="en-US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55044"/>
            <a:ext cx="202910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4" y="2203605"/>
            <a:ext cx="6151772" cy="37732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문의메일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182365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/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응답받으실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메일과 이름의 기본값에 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DB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에 저장된 값을 표시 </a:t>
            </a:r>
            <a:endParaRPr lang="ko-KR" altLang="en-US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5996027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구글의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SMTP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서버를 이용해 관리자의 메일로 문의 메일을 보낼 수 있도록 구현</a:t>
            </a:r>
          </a:p>
        </p:txBody>
      </p:sp>
    </p:spTree>
    <p:extLst>
      <p:ext uri="{BB962C8B-B14F-4D97-AF65-F5344CB8AC3E}">
        <p14:creationId xmlns:p14="http://schemas.microsoft.com/office/powerpoint/2010/main" val="359912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6709"/>
            <a:ext cx="7056784" cy="41100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자유게시판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183868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 작성 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/ 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수정 시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네이버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스마트 에디터 사용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37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" y="2056688"/>
            <a:ext cx="5964888" cy="3964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자유게시판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978849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글에 이미지가 포함되어 있을 경우 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en-US" altLang="ko-KR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	 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    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이미지 아이콘 표시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55776" y="436510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80293" y="288429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글에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덧글이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있을 경우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개수 표시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07704" y="2996952"/>
            <a:ext cx="144016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11760" y="5589240"/>
            <a:ext cx="1944216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47084" y="602128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페이징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구현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. 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다음 페이지가 있을 경우 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[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다음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], </a:t>
            </a:r>
          </a:p>
          <a:p>
            <a:pPr lvl="1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이전 페이지가 있을 경우 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[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이전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] 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표시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59" y="1196752"/>
            <a:ext cx="4305901" cy="1076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99992" y="155679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 검색은 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[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제목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/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내용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], [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작성자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]</a:t>
            </a:r>
          </a:p>
          <a:p>
            <a:pPr lvl="1" algn="ctr"/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두가지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기준으로 가능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36096" y="2420888"/>
            <a:ext cx="576064" cy="5040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012160" y="2672916"/>
            <a:ext cx="72008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30584" y="2348880"/>
            <a:ext cx="301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 작성 일자가 당일일 경우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 작성 일자를 시간으로 표시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 작성 일자가 당일이 아닐 경우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 작성 일자를 월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일로 표시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895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53" y="603312"/>
            <a:ext cx="5110825" cy="5805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자유게시판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5445224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로그인 했을 경우에만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답글작성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버튼 표시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 작성자가 본인일 경우에만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글수정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글삭제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버튼 표시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1692" y="277079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작성자가 본인일 경우에만 수정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삭제버튼 표시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048" y="6093296"/>
            <a:ext cx="1080120" cy="2880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6095037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페이징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구현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. 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다음 페이지가 있을 경우 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[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다음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], </a:t>
            </a:r>
          </a:p>
          <a:p>
            <a:pPr lvl="1" algn="r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이전 페이지가 있을 경우 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[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이전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] 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표시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992" y="155679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 검색은 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[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제목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/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내용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], [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작성자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]</a:t>
            </a:r>
          </a:p>
          <a:p>
            <a:pPr lvl="1" algn="ctr"/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두가지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기준으로 가능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508104" y="5733256"/>
            <a:ext cx="72008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28184" y="5589240"/>
            <a:ext cx="2016224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2" y="2203123"/>
            <a:ext cx="5953708" cy="23353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자유게시판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2579" y="4941168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수</a:t>
            </a:r>
            <a:r>
              <a:rPr lang="ko-KR" altLang="en-US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정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버튼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클릭시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Jquery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함수 실행하여 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1" algn="ctr"/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내용을 보이지 않게 하고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수정창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표시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</a:p>
          <a:p>
            <a:pPr lvl="1" algn="ctr"/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내용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수정창에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기본값으로 입력 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992" y="155679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답글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버튼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클릭시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Jquery</a:t>
            </a:r>
            <a:r>
              <a:rPr lang="en-US" altLang="ko-KR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함수 실행하여 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1" algn="ctr"/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내용 밑에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답글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입력창</a:t>
            </a:r>
            <a:r>
              <a:rPr lang="ko-KR" altLang="en-US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표시</a:t>
            </a:r>
            <a:endParaRPr lang="en-US" altLang="ko-KR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13738"/>
            <a:ext cx="3515216" cy="743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53136"/>
            <a:ext cx="3438457" cy="188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7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인기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글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5220489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[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작성자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]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기준으로 게시판의 글을 검색할 경우 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0" fontAlgn="base"/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익명게시판의 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글은 검색결과에 포함되지 않음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.</a:t>
            </a:r>
            <a:endParaRPr lang="ko-KR" altLang="en-US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1760" y="1620089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자유게시판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익명게시판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팝니다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삽니다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족보자료실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기타자료실 총 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6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개의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게시판에서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pPr lvl="0" fontAlgn="base"/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글이 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조회수가 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30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 될 경우 해당 글을 </a:t>
            </a:r>
            <a:r>
              <a:rPr lang="ko-KR" altLang="en-US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인기글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게시판에 올라가도록 함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.</a:t>
            </a:r>
            <a:endParaRPr lang="ko-KR" altLang="en-US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2" y="2232013"/>
            <a:ext cx="6027590" cy="18450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2" y="4077072"/>
            <a:ext cx="4648190" cy="25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54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7" y="2685485"/>
            <a:ext cx="6420186" cy="24746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익명게시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판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4667" y="5589240"/>
            <a:ext cx="3563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[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작성자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]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기준으로 게시판의 글을 검색할 수 없음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.</a:t>
            </a:r>
            <a:endParaRPr lang="ko-KR" altLang="en-US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8701" y="2274923"/>
            <a:ext cx="4895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 작성자와 </a:t>
            </a:r>
            <a:r>
              <a:rPr lang="ko-KR" altLang="en-US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작성자의 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id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를 표시하지 않는 익명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게시판</a:t>
            </a:r>
            <a:endParaRPr lang="ko-KR" altLang="en-US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3" y="5467937"/>
            <a:ext cx="3458058" cy="54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29" y="1601713"/>
            <a:ext cx="5028223" cy="67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9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팝니다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/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삽니다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1666251"/>
            <a:ext cx="4895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글에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첨부된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첫 </a:t>
            </a:r>
            <a:r>
              <a:rPr lang="en-US" altLang="ko-KR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번째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이미지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주소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를 </a:t>
            </a:r>
            <a:r>
              <a:rPr lang="en-US" altLang="ko-KR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DB에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저장하여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글 </a:t>
            </a:r>
            <a:r>
              <a:rPr lang="en-US" altLang="ko-KR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목록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페이지에서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Thumnail로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나타내는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갤러리식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err="1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게시판</a:t>
            </a:r>
            <a:endParaRPr lang="en-US" altLang="ko-KR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" y="2204864"/>
            <a:ext cx="5614960" cy="41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3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00" y="245849"/>
            <a:ext cx="4023924" cy="27990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7461489" cy="32069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족보자료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실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/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기타자료실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9514" y="6258798"/>
            <a:ext cx="5910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cos.jar 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라이브러리를 이용하여 게시물 내에 파일을 첨부</a:t>
            </a:r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다운로드 할 수 있는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게시판</a:t>
            </a:r>
            <a:endParaRPr lang="ko-KR" altLang="en-US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26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회원가입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정보수정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및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로그인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 indent="-342900" fontAlgn="base">
              <a:buFont typeface="렉시굴림" pitchFamily="18" charset="-127"/>
              <a:buChar char="‾"/>
            </a:pP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아이디 유효성체크 </a:t>
            </a:r>
            <a:endParaRPr lang="en-US" altLang="ko-KR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marL="800100" lvl="2" indent="0" fontAlgn="base">
              <a:buNone/>
            </a:pPr>
            <a:r>
              <a:rPr lang="en-US" altLang="ko-KR" sz="17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AJAX</a:t>
            </a:r>
            <a:r>
              <a:rPr lang="ko-KR" altLang="en-US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기능을 이용하여 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유효성 체크</a:t>
            </a:r>
            <a:endParaRPr lang="en-US" altLang="ko-KR" sz="17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marL="800100" lvl="2" indent="0" fontAlgn="base">
              <a:buNone/>
            </a:pPr>
            <a:endParaRPr lang="ko-KR" altLang="en-US" sz="17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 indent="-342900" fontAlgn="base">
              <a:buFont typeface="렉시굴림" pitchFamily="18" charset="-127"/>
              <a:buChar char="‾"/>
            </a:pPr>
            <a:r>
              <a:rPr lang="ko-KR" altLang="en-US" sz="2100" dirty="0" err="1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이메일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인증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marL="800100" lvl="2" indent="0" fontAlgn="base">
              <a:buNone/>
            </a:pPr>
            <a:r>
              <a:rPr lang="ko-KR" altLang="en-US" sz="17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구글의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SMTP</a:t>
            </a:r>
            <a:r>
              <a:rPr lang="ko-KR" altLang="en-US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서버를 이용해 인증번호가 포함된 인증메일 전송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. </a:t>
            </a:r>
            <a:r>
              <a:rPr lang="ko-KR" altLang="en-US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인증번호가 일치할 경우에만 회원가입이 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가능</a:t>
            </a:r>
            <a:endParaRPr lang="en-US" altLang="ko-KR" sz="17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marL="800100" lvl="2" indent="0" fontAlgn="base">
              <a:buNone/>
            </a:pPr>
            <a:endParaRPr lang="ko-KR" altLang="en-US" sz="17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 indent="-342900" fontAlgn="base">
              <a:buFont typeface="렉시굴림" pitchFamily="18" charset="-127"/>
              <a:buChar char="‾"/>
            </a:pP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주소입력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marL="800100" lvl="2" indent="0" fontAlgn="base">
              <a:buNone/>
            </a:pP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다음 </a:t>
            </a:r>
            <a:r>
              <a:rPr lang="ko-KR" altLang="en-US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우편번호 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API</a:t>
            </a:r>
            <a:r>
              <a:rPr lang="ko-KR" altLang="en-US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를 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사용</a:t>
            </a:r>
            <a:endParaRPr lang="en-US" altLang="ko-KR" sz="17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marL="800100" lvl="2" indent="0" fontAlgn="base">
              <a:buNone/>
            </a:pPr>
            <a:endParaRPr lang="ko-KR" altLang="en-US" sz="17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 indent="-342900" fontAlgn="base">
              <a:buFont typeface="렉시굴림" pitchFamily="18" charset="-127"/>
              <a:buChar char="‾"/>
            </a:pP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로그인 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marL="800100" lvl="2" indent="0" fontAlgn="base">
              <a:buNone/>
            </a:pP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로그인 </a:t>
            </a:r>
            <a:r>
              <a:rPr lang="ko-KR" altLang="en-US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시 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session</a:t>
            </a:r>
            <a:r>
              <a:rPr lang="ko-KR" altLang="en-US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영역에 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id</a:t>
            </a:r>
            <a:r>
              <a:rPr lang="ko-KR" altLang="en-US" sz="17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를 저장하여 브라우저가 종료될 때 까지 </a:t>
            </a:r>
            <a:r>
              <a:rPr lang="ko-KR" altLang="en-US" sz="17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로그인상태를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유지</a:t>
            </a:r>
            <a:endParaRPr lang="ko-KR" altLang="en-US" sz="17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939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3363607"/>
            <a:ext cx="3920480" cy="98566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감사합니다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:)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12" y="2060848"/>
            <a:ext cx="556337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7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메인페이지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2100" dirty="0" err="1">
                <a:solidFill>
                  <a:schemeClr val="bg1"/>
                </a:solidFill>
                <a:latin typeface="렉시굴림" pitchFamily="18" charset="-127"/>
                <a:ea typeface="렉시굴림" pitchFamily="18" charset="-127"/>
              </a:rPr>
              <a:t>인기글</a:t>
            </a:r>
            <a:r>
              <a:rPr lang="en-US" altLang="ko-KR" sz="2100" dirty="0">
                <a:solidFill>
                  <a:schemeClr val="bg1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2100" dirty="0">
                <a:solidFill>
                  <a:schemeClr val="bg1"/>
                </a:solidFill>
                <a:latin typeface="렉시굴림" pitchFamily="18" charset="-127"/>
                <a:ea typeface="렉시굴림" pitchFamily="18" charset="-127"/>
              </a:rPr>
              <a:t>자유게시판</a:t>
            </a:r>
            <a:r>
              <a:rPr lang="en-US" altLang="ko-KR" sz="2100" dirty="0">
                <a:solidFill>
                  <a:schemeClr val="bg1"/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2100" dirty="0">
                <a:solidFill>
                  <a:schemeClr val="bg1"/>
                </a:solidFill>
                <a:latin typeface="렉시굴림" pitchFamily="18" charset="-127"/>
                <a:ea typeface="렉시굴림" pitchFamily="18" charset="-127"/>
              </a:rPr>
              <a:t>팝니다 게시판에서 최신 글 </a:t>
            </a:r>
            <a:r>
              <a:rPr lang="en-US" altLang="ko-KR" sz="2100" dirty="0">
                <a:solidFill>
                  <a:schemeClr val="bg1"/>
                </a:solidFill>
                <a:latin typeface="렉시굴림" pitchFamily="18" charset="-127"/>
                <a:ea typeface="렉시굴림" pitchFamily="18" charset="-127"/>
              </a:rPr>
              <a:t>5</a:t>
            </a:r>
            <a:r>
              <a:rPr lang="ko-KR" altLang="en-US" sz="2100" dirty="0">
                <a:solidFill>
                  <a:schemeClr val="bg1"/>
                </a:solidFill>
                <a:latin typeface="렉시굴림" pitchFamily="18" charset="-127"/>
                <a:ea typeface="렉시굴림" pitchFamily="18" charset="-127"/>
              </a:rPr>
              <a:t>개씩을 </a:t>
            </a:r>
            <a:r>
              <a:rPr lang="ko-KR" altLang="en-US" sz="2100" dirty="0" err="1">
                <a:solidFill>
                  <a:schemeClr val="bg1"/>
                </a:solidFill>
                <a:latin typeface="렉시굴림" pitchFamily="18" charset="-127"/>
                <a:ea typeface="렉시굴림" pitchFamily="18" charset="-127"/>
              </a:rPr>
              <a:t>메인페이지에</a:t>
            </a:r>
            <a:r>
              <a:rPr lang="ko-KR" altLang="en-US" sz="2100" dirty="0">
                <a:solidFill>
                  <a:schemeClr val="bg1"/>
                </a:solidFill>
                <a:latin typeface="렉시굴림" pitchFamily="18" charset="-127"/>
                <a:ea typeface="렉시굴림" pitchFamily="18" charset="-127"/>
              </a:rPr>
              <a:t> 표시함</a:t>
            </a:r>
            <a:r>
              <a:rPr lang="en-US" altLang="ko-KR" sz="2100" dirty="0" smtClean="0">
                <a:solidFill>
                  <a:schemeClr val="bg1"/>
                </a:solidFill>
                <a:latin typeface="렉시굴림" pitchFamily="18" charset="-127"/>
                <a:ea typeface="렉시굴림" pitchFamily="18" charset="-127"/>
              </a:rPr>
              <a:t>.</a:t>
            </a:r>
            <a:endParaRPr lang="en-US" altLang="ko-KR" sz="2100" dirty="0">
              <a:solidFill>
                <a:schemeClr val="bg1"/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endParaRPr lang="en-US" altLang="ko-KR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Header</a:t>
            </a:r>
          </a:p>
          <a:p>
            <a:pPr lvl="1"/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CSS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이벤트를 활용하여 하위메뉴 가리기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/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나타내기</a:t>
            </a:r>
            <a:endParaRPr lang="en-US" altLang="ko-KR" sz="29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endParaRPr lang="en-US" altLang="ko-KR" sz="29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서브메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en-US" altLang="ko-KR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JQuery</a:t>
            </a:r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이벤트를 활용하여 하위메뉴 가리기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/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나타내기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endParaRPr lang="en-US" altLang="ko-KR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문의메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일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 fontAlgn="base"/>
            <a:r>
              <a:rPr lang="ko-KR" altLang="en-US" sz="2100" dirty="0" err="1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구글의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SMTP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서버를 이용해 관리자의 메일로 문의 메일을 보낼 수 있도록 구현</a:t>
            </a:r>
          </a:p>
          <a:p>
            <a:pPr lvl="1"/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03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자유게시판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글 작성 </a:t>
            </a:r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/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수정 시 </a:t>
            </a:r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네이버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스마트 에디터 사용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페이징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구현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글 검색기능 구현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/ </a:t>
            </a:r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덧답글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구현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덧답글</a:t>
            </a:r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수정시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Jquery</a:t>
            </a:r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이벤트를 활용하여 글 </a:t>
            </a:r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입력창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가리기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/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나타내기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글 목록 페이지에서 해당 글의 이미지 여부</a:t>
            </a:r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개수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표시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글 목록 페이지에서 글 작성 일자 당일 여부를 통해 작성시간 </a:t>
            </a:r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포멧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다르게 표시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34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인기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글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각 게시판의 글 조회수가 </a:t>
            </a:r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30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이 넘을 경우 해당 글을 </a:t>
            </a:r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인기글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게시판으로 올려 보내도록 구현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endParaRPr lang="en-US" altLang="ko-KR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익명게시판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글과 </a:t>
            </a:r>
            <a:r>
              <a:rPr lang="ko-KR" altLang="en-US" sz="21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덧글의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작성자를 표시하지 않도록 구현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/>
            <a:endParaRPr lang="en-US" altLang="ko-KR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삽니다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/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팝니다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 fontAlgn="base"/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글에 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첨부된 첫 번째 이미지를 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DB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에 저장하여 글 목록 페이지에서 </a:t>
            </a:r>
            <a:r>
              <a:rPr lang="en-US" altLang="ko-KR" sz="2100" dirty="0" err="1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Thumnail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로 나타내는 </a:t>
            </a:r>
            <a:r>
              <a:rPr lang="ko-KR" altLang="en-US" sz="2100" dirty="0" err="1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갤러리식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게시판 구현</a:t>
            </a:r>
            <a:endParaRPr lang="en-US" altLang="ko-KR" sz="2100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 fontAlgn="base"/>
            <a:endParaRPr lang="en-US" altLang="ko-KR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족보자료실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/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기타자료실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  <a:p>
            <a:pPr lvl="1" fontAlgn="base"/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cos.jar 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라이브러리를 이용하여 게시물 내에 파일을 첨부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, 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다운로드 할 수 있는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게시판</a:t>
            </a:r>
            <a:r>
              <a:rPr lang="en-US" altLang="ko-KR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ko-KR" altLang="en-US" sz="21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7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DB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구성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59" y="2019102"/>
            <a:ext cx="1467055" cy="1409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1351" y="1484783"/>
            <a:ext cx="161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회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0943" y="1484784"/>
            <a:ext cx="161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자유게시판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83" y="2008003"/>
            <a:ext cx="1733792" cy="1867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6440" y="148478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자유게시판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글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91" y="2019102"/>
            <a:ext cx="1533739" cy="1581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91349" y="4131148"/>
            <a:ext cx="161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익명게시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4370" y="4131148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익명게시판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2" y="4654368"/>
            <a:ext cx="1495634" cy="16099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79" y="4654368"/>
            <a:ext cx="1705213" cy="18195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54450" y="4131148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인기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글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74" y="4654368"/>
            <a:ext cx="158137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DB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구성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904" y="1484784"/>
            <a:ext cx="161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팝니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8120" y="148478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팝니다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9110" y="1508598"/>
            <a:ext cx="161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삽니다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7463" y="1508598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삽니다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904" y="4046810"/>
            <a:ext cx="161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족보자료실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8120" y="404681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족보자료실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글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9110" y="4070624"/>
            <a:ext cx="161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기타자료실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5855" y="4070624"/>
            <a:ext cx="204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기타자료실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덧글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59" y="4778662"/>
            <a:ext cx="1581371" cy="15718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885" y="4778662"/>
            <a:ext cx="1581371" cy="163852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17" y="2031818"/>
            <a:ext cx="1648055" cy="177189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64" y="2088050"/>
            <a:ext cx="1524213" cy="16099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5" y="4778662"/>
            <a:ext cx="1514686" cy="149563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65" y="4778662"/>
            <a:ext cx="1609950" cy="160042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5" y="2031818"/>
            <a:ext cx="1695687" cy="17909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65" y="2031818"/>
            <a:ext cx="148610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구현 기술 상세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렉시굴림" pitchFamily="18" charset="-127"/>
                <a:ea typeface="렉시굴림" pitchFamily="18" charset="-127"/>
              </a:rPr>
              <a:t>회원가입</a:t>
            </a:r>
            <a:endParaRPr lang="ko-KR" altLang="en-US" sz="2100" dirty="0">
              <a:solidFill>
                <a:schemeClr val="bg1">
                  <a:lumMod val="95000"/>
                </a:schemeClr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08668"/>
            <a:ext cx="6363588" cy="990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00556"/>
            <a:ext cx="6277851" cy="885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1223" y="309918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사용할 수 없는 아이디 </a:t>
            </a:r>
            <a:r>
              <a:rPr lang="en-US" altLang="ko-KR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렉시굴림" pitchFamily="18" charset="-127"/>
                <a:ea typeface="렉시굴림" pitchFamily="18" charset="-127"/>
              </a:rPr>
              <a:t>회원가입 진행 불가</a:t>
            </a:r>
            <a:endParaRPr lang="ko-KR" altLang="en-US" sz="1600" dirty="0">
              <a:solidFill>
                <a:srgbClr val="FF000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0899" y="250171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AJAX 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사용하여 유효성 검사</a:t>
            </a:r>
            <a:endParaRPr lang="ko-KR" altLang="en-US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69015" y="3016580"/>
            <a:ext cx="2160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085039" y="2778717"/>
            <a:ext cx="0" cy="23786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85239" y="4137601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사용할 수 있는 아이디 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=&gt;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회원가입 진행 가능</a:t>
            </a:r>
            <a:endParaRPr lang="ko-KR" altLang="en-US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4788" y="4764386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중복확인 완료된 후</a:t>
            </a:r>
            <a:endParaRPr lang="en-US" altLang="ko-KR" sz="1600" dirty="0" smtClean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  <a:p>
            <a:r>
              <a:rPr lang="en-US" altLang="ko-KR" sz="1600" dirty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	</a:t>
            </a:r>
            <a:r>
              <a:rPr lang="en-US" altLang="ko-KR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-&gt;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아이디 </a:t>
            </a:r>
            <a:r>
              <a:rPr lang="ko-KR" altLang="en-US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입력창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 </a:t>
            </a:r>
            <a:r>
              <a:rPr lang="en-US" altLang="ko-KR" sz="1600" dirty="0" err="1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readonly</a:t>
            </a:r>
            <a:r>
              <a:rPr lang="ko-KR" altLang="en-US" sz="1600" dirty="0" smtClean="0">
                <a:solidFill>
                  <a:srgbClr val="92D050"/>
                </a:solidFill>
                <a:latin typeface="렉시굴림" pitchFamily="18" charset="-127"/>
                <a:ea typeface="렉시굴림" pitchFamily="18" charset="-127"/>
              </a:rPr>
              <a:t>로 전환 </a:t>
            </a:r>
            <a:endParaRPr lang="ko-KR" altLang="en-US" sz="1600" dirty="0">
              <a:solidFill>
                <a:srgbClr val="92D050"/>
              </a:solidFill>
              <a:latin typeface="렉시굴림" pitchFamily="18" charset="-127"/>
              <a:ea typeface="렉시굴림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53" y="5301208"/>
            <a:ext cx="489653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795</Words>
  <Application>Microsoft Office PowerPoint</Application>
  <PresentationFormat>화면 슬라이드 쇼(4:3)</PresentationFormat>
  <Paragraphs>183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굴림</vt:lpstr>
      <vt:lpstr>Arial</vt:lpstr>
      <vt:lpstr>맑은 고딕</vt:lpstr>
      <vt:lpstr>Wingdings</vt:lpstr>
      <vt:lpstr>렉시굴림</vt:lpstr>
      <vt:lpstr>Office 테마</vt:lpstr>
      <vt:lpstr>PowerPoint 프레젠테이션</vt:lpstr>
      <vt:lpstr>목차</vt:lpstr>
      <vt:lpstr>구현 기술</vt:lpstr>
      <vt:lpstr>구현 기술</vt:lpstr>
      <vt:lpstr>구현 기술</vt:lpstr>
      <vt:lpstr>구현 기술</vt:lpstr>
      <vt:lpstr>DB 구성</vt:lpstr>
      <vt:lpstr>DB 구성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구현 기술 상세</vt:lpstr>
      <vt:lpstr>PowerPoint 프레젠테이션</vt:lpstr>
    </vt:vector>
  </TitlesOfParts>
  <Company>WORKGROUP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</cp:revision>
  <dcterms:created xsi:type="dcterms:W3CDTF">2020-12-24T03:38:22Z</dcterms:created>
  <dcterms:modified xsi:type="dcterms:W3CDTF">2021-01-31T15:58:51Z</dcterms:modified>
</cp:coreProperties>
</file>