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00E0-8EBA-4715-80B6-373FAFDEC308}" type="datetimeFigureOut">
              <a:rPr lang="es-MX" smtClean="0"/>
              <a:t>25/01/2024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05D-C878-4C7A-AAF3-0AF832AB86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45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00E0-8EBA-4715-80B6-373FAFDEC308}" type="datetimeFigureOut">
              <a:rPr lang="es-MX" smtClean="0"/>
              <a:t>25/01/2024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05D-C878-4C7A-AAF3-0AF832AB86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384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00E0-8EBA-4715-80B6-373FAFDEC308}" type="datetimeFigureOut">
              <a:rPr lang="es-MX" smtClean="0"/>
              <a:t>25/01/2024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05D-C878-4C7A-AAF3-0AF832AB86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02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00E0-8EBA-4715-80B6-373FAFDEC308}" type="datetimeFigureOut">
              <a:rPr lang="es-MX" smtClean="0"/>
              <a:t>25/01/2024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05D-C878-4C7A-AAF3-0AF832AB86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337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00E0-8EBA-4715-80B6-373FAFDEC308}" type="datetimeFigureOut">
              <a:rPr lang="es-MX" smtClean="0"/>
              <a:t>25/01/2024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05D-C878-4C7A-AAF3-0AF832AB86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092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00E0-8EBA-4715-80B6-373FAFDEC308}" type="datetimeFigureOut">
              <a:rPr lang="es-MX" smtClean="0"/>
              <a:t>25/01/2024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05D-C878-4C7A-AAF3-0AF832AB86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878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00E0-8EBA-4715-80B6-373FAFDEC308}" type="datetimeFigureOut">
              <a:rPr lang="es-MX" smtClean="0"/>
              <a:t>25/01/2024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05D-C878-4C7A-AAF3-0AF832AB86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784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00E0-8EBA-4715-80B6-373FAFDEC308}" type="datetimeFigureOut">
              <a:rPr lang="es-MX" smtClean="0"/>
              <a:t>25/01/2024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05D-C878-4C7A-AAF3-0AF832AB86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108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00E0-8EBA-4715-80B6-373FAFDEC308}" type="datetimeFigureOut">
              <a:rPr lang="es-MX" smtClean="0"/>
              <a:t>25/01/2024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05D-C878-4C7A-AAF3-0AF832AB86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10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00E0-8EBA-4715-80B6-373FAFDEC308}" type="datetimeFigureOut">
              <a:rPr lang="es-MX" smtClean="0"/>
              <a:t>25/01/2024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05D-C878-4C7A-AAF3-0AF832AB86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417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00E0-8EBA-4715-80B6-373FAFDEC308}" type="datetimeFigureOut">
              <a:rPr lang="es-MX" smtClean="0"/>
              <a:t>25/01/2024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05D-C878-4C7A-AAF3-0AF832AB86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04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8500E0-8EBA-4715-80B6-373FAFDEC308}" type="datetimeFigureOut">
              <a:rPr lang="es-MX" smtClean="0"/>
              <a:t>25/01/2024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30005D-C878-4C7A-AAF3-0AF832AB86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379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pos de redes informáticas según su alcance - Home">
            <a:extLst>
              <a:ext uri="{FF2B5EF4-FFF2-40B4-BE49-F238E27FC236}">
                <a16:creationId xmlns:a16="http://schemas.microsoft.com/office/drawing/2014/main" id="{43B69DE0-FCB6-D25A-9828-4ADA51FE2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45" y="664234"/>
            <a:ext cx="7594121" cy="569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848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 Middle</dc:creator>
  <cp:lastModifiedBy>Estudiante Middle</cp:lastModifiedBy>
  <cp:revision>1</cp:revision>
  <dcterms:created xsi:type="dcterms:W3CDTF">2024-01-25T16:51:59Z</dcterms:created>
  <dcterms:modified xsi:type="dcterms:W3CDTF">2024-01-25T16:52:37Z</dcterms:modified>
</cp:coreProperties>
</file>