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94EF6-58FE-413F-B74A-7633B0E59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BBBD63-F43E-424A-9E79-25002B094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018FE4-3CF5-4DF4-BD42-5A832020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40BF-F73A-45B2-858D-9608693BB540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4E7F2-063B-4A44-8119-5CFB5052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924BA1-FEE5-4609-9E35-DF84E387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10D8-F8AF-4F0B-A323-C71748E706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545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8DF22-4986-4AAD-B449-5B4707ED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EB9D03-AABD-4764-86C7-F53FC44A5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6F14D9-90FF-456E-931A-2903E541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40BF-F73A-45B2-858D-9608693BB540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DBCE5F-DEFC-4631-9717-E9338964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96952B-E21A-4CE4-A98F-8AE24A3F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10D8-F8AF-4F0B-A323-C71748E706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44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8A7D3D-665F-4DC9-A0DA-2A17042C2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53A2EB-A421-431F-A0D5-ED1AC7B0D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FBD64-249B-4B74-B126-5EC72F06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40BF-F73A-45B2-858D-9608693BB540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6C8E94-FED6-468C-A6C0-D0F944D2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DBEEF-9D6F-4F60-A7B8-D260EA0C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10D8-F8AF-4F0B-A323-C71748E706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944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67565-D597-444A-9D56-BBBECD94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8D0201-84BF-4FB9-BE0A-3999D458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7FBBEA-2094-4C80-98EE-C09E8B2F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40BF-F73A-45B2-858D-9608693BB540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93D222-ADA7-4E79-832C-DB0B0418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C35ECF-DF00-43A3-808F-123E7738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10D8-F8AF-4F0B-A323-C71748E706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61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145CD-2D40-4C3E-989C-60C93357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32766F-0163-404D-9889-83562ABB1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BC7918-5840-4E9B-AAEA-C3E4036F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40BF-F73A-45B2-858D-9608693BB540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EA10E-E791-4E80-85B9-41E5E439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2E10C4-3245-48AA-AD54-2DCC602F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10D8-F8AF-4F0B-A323-C71748E706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06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2BEC1-B414-4344-B6AC-432C195B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AD8E9-3A48-4452-A9B0-19FD621A5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8BB6B8-8AB3-4F75-9C14-301173EA4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F0C7A4-9E50-448F-80D4-CF7D8951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40BF-F73A-45B2-858D-9608693BB540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B14EE1-5925-4F91-ABBA-AB513596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50BD8D-97F3-4AFB-B226-A8D8FC6E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10D8-F8AF-4F0B-A323-C71748E706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87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4268E-8996-423B-A630-E9902372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2EFDAA-5CD3-4F74-BE8A-3AA213CEF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296689-78A1-4F7F-B97D-2A49885AF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241DCD-193D-47BF-8C43-45277A20C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7FBA1C-4C9D-4CE1-B525-1712082F9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C721A3-A46C-41CA-9CA3-B0CBCD30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40BF-F73A-45B2-858D-9608693BB540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AFFA97-857F-4EB5-8830-54976CEC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9889DD-2DEB-40E5-BAEC-11197990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10D8-F8AF-4F0B-A323-C71748E706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779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D7877-6673-49AA-8628-AE63B063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0BF252-3C8C-4754-A568-06A61D3D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40BF-F73A-45B2-858D-9608693BB540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7AA705-8638-4724-A898-A096F393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131FB5-A80B-46B4-A56C-8DB671AB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10D8-F8AF-4F0B-A323-C71748E706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44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DE66A3-7970-46A1-B996-E4523E8D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40BF-F73A-45B2-858D-9608693BB540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FB5F29-C3DA-4283-A447-E1216585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9F7A2C-EB33-41A5-8C44-CE98D612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10D8-F8AF-4F0B-A323-C71748E706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84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5F8F3-100D-4E37-860A-A9D684AA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B2D803-77C2-4D28-AC0D-DA5EE6B1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23C04F-82E3-44D5-8A30-CA4BFBFCE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A2BBDB-B5C3-4FB2-877C-613FA94A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40BF-F73A-45B2-858D-9608693BB540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7137BB-6FD8-4157-ABA6-A8F66B38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FB7A9C-B970-4E36-94EC-8B349AF8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10D8-F8AF-4F0B-A323-C71748E706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70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2F332-0D64-43FF-9C17-E871A77A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75FF75-403A-4D62-9FA5-1FFE1D5D4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BA75BE-A640-42B5-94F6-BDB60D6E5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BFAAA6-5632-4D3F-9646-082A3450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40BF-F73A-45B2-858D-9608693BB540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E3ACFB-59DE-491A-94E1-8E9A8CFA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871569-0ADC-425E-9E47-D98A1523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10D8-F8AF-4F0B-A323-C71748E706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0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277113-89F5-4073-A7BA-FC2953BA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261F3C-8A9D-40B9-8975-0DD0758A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4F4E00-F53F-41F3-83E6-0FD3748D1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40BF-F73A-45B2-858D-9608693BB540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AC9805-9BE8-4D02-826E-9286F13A6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D11E0F-C70F-48B4-B743-E745904D9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10D8-F8AF-4F0B-A323-C71748E706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97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D97933-7744-4638-9A6C-5FF33C8E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MX" dirty="0" err="1">
                <a:solidFill>
                  <a:schemeClr val="bg1"/>
                </a:solidFill>
              </a:rPr>
              <a:t>FreeRTOS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esultado de imagen para freertos caracteristicas">
            <a:extLst>
              <a:ext uri="{FF2B5EF4-FFF2-40B4-BE49-F238E27FC236}">
                <a16:creationId xmlns:a16="http://schemas.microsoft.com/office/drawing/2014/main" id="{98550243-F633-4F48-B890-C4DBBF66B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2" y="1975824"/>
            <a:ext cx="4047843" cy="153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6F4671B-BF03-448E-A514-956C2E81478B}"/>
              </a:ext>
            </a:extLst>
          </p:cNvPr>
          <p:cNvSpPr txBox="1">
            <a:spLocks/>
          </p:cNvSpPr>
          <p:nvPr/>
        </p:nvSpPr>
        <p:spPr>
          <a:xfrm>
            <a:off x="6859766" y="5194852"/>
            <a:ext cx="5027434" cy="922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dirty="0">
                <a:solidFill>
                  <a:schemeClr val="bg1"/>
                </a:solidFill>
              </a:rPr>
              <a:t>Osorio Segura Luis Fernando</a:t>
            </a:r>
          </a:p>
        </p:txBody>
      </p:sp>
    </p:spTree>
    <p:extLst>
      <p:ext uri="{BB962C8B-B14F-4D97-AF65-F5344CB8AC3E}">
        <p14:creationId xmlns:p14="http://schemas.microsoft.com/office/powerpoint/2010/main" val="344454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9B224-F241-4B99-B31E-0539F54A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</a:t>
            </a:r>
            <a:r>
              <a:rPr lang="es-MX" dirty="0" err="1"/>
              <a:t>FreeRTOS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74F5A5-A1D6-4942-A3F9-E524A4578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es-MX" dirty="0" err="1"/>
              <a:t>FreeRTOS</a:t>
            </a:r>
            <a:r>
              <a:rPr lang="es-MX" dirty="0"/>
              <a:t> es una clase de RTOS que está diseñada para ser lo suficientemente pequeña como para ejecutarse en un microcontrolador, aunque su uso no se limita a las aplicaciones de microcontroladores.</a:t>
            </a:r>
          </a:p>
          <a:p>
            <a:pPr algn="just">
              <a:lnSpc>
                <a:spcPct val="100000"/>
              </a:lnSpc>
            </a:pPr>
            <a:endParaRPr lang="es-MX" dirty="0"/>
          </a:p>
          <a:p>
            <a:pPr algn="just">
              <a:lnSpc>
                <a:spcPct val="100000"/>
              </a:lnSpc>
            </a:pPr>
            <a:r>
              <a:rPr lang="es-MX" dirty="0"/>
              <a:t>El </a:t>
            </a:r>
            <a:r>
              <a:rPr lang="es-MX" dirty="0" err="1"/>
              <a:t>kernel</a:t>
            </a:r>
            <a:r>
              <a:rPr lang="es-MX" dirty="0"/>
              <a:t> </a:t>
            </a:r>
            <a:r>
              <a:rPr lang="es-MX" dirty="0" err="1"/>
              <a:t>FreeRTOS</a:t>
            </a:r>
            <a:r>
              <a:rPr lang="es-MX" dirty="0"/>
              <a:t> fue desarrollado originalmente por Richard Barry alrededor de 2003, y más tarde fue desarrollado y mantenido por la compañía de Richard, Real Time </a:t>
            </a:r>
            <a:r>
              <a:rPr lang="es-MX" dirty="0" err="1"/>
              <a:t>Engineers</a:t>
            </a:r>
            <a:r>
              <a:rPr lang="es-MX" dirty="0"/>
              <a:t> Ltd.</a:t>
            </a:r>
          </a:p>
          <a:p>
            <a:pPr algn="just">
              <a:lnSpc>
                <a:spcPct val="100000"/>
              </a:lnSpc>
            </a:pPr>
            <a:endParaRPr lang="es-MX" dirty="0"/>
          </a:p>
          <a:p>
            <a:pPr algn="just">
              <a:lnSpc>
                <a:spcPct val="100000"/>
              </a:lnSpc>
            </a:pPr>
            <a:r>
              <a:rPr lang="es-MX" dirty="0" err="1"/>
              <a:t>FreeRTOS</a:t>
            </a:r>
            <a:r>
              <a:rPr lang="es-MX" dirty="0"/>
              <a:t> está desarrollado en lenguaje ANSI-C.</a:t>
            </a:r>
          </a:p>
        </p:txBody>
      </p:sp>
    </p:spTree>
    <p:extLst>
      <p:ext uri="{BB962C8B-B14F-4D97-AF65-F5344CB8AC3E}">
        <p14:creationId xmlns:p14="http://schemas.microsoft.com/office/powerpoint/2010/main" val="413956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E897C-FCE2-4BA8-82F7-79705619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Estados de una tarea en </a:t>
            </a:r>
            <a:r>
              <a:rPr lang="es-MX" b="1" dirty="0" err="1"/>
              <a:t>FreeRTOS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C8FB3E-0EEB-40AF-9674-A268C2B93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81"/>
            <a:ext cx="10757452" cy="494554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MX" sz="3300" dirty="0"/>
              <a:t>Una aplicación consiste de muchas tareas. En un microcontrolador con una CPU solo puede ejecutar una tarea a la vez y es deber del sistema operativo gestionar el recurso compartido (CPU) para lograr que todas las tareas sean ejecutadas dentro de unas restricciones de tiempo predefinidas.</a:t>
            </a:r>
          </a:p>
          <a:p>
            <a:pPr marL="0" indent="0" algn="just">
              <a:buNone/>
            </a:pPr>
            <a:endParaRPr lang="es-MX" sz="3300" dirty="0"/>
          </a:p>
          <a:p>
            <a:pPr algn="just"/>
            <a:r>
              <a:rPr lang="es-MX" sz="3300" b="1" dirty="0"/>
              <a:t>Running.</a:t>
            </a:r>
            <a:r>
              <a:rPr lang="es-MX" sz="3300" dirty="0"/>
              <a:t> Cuando una tarea tiene asignado el recurso CPU y se está ejecutando.</a:t>
            </a:r>
          </a:p>
          <a:p>
            <a:pPr algn="just"/>
            <a:r>
              <a:rPr lang="es-MX" sz="3300" b="1" dirty="0" err="1"/>
              <a:t>Ready</a:t>
            </a:r>
            <a:r>
              <a:rPr lang="es-MX" sz="3300" b="1" dirty="0"/>
              <a:t>.</a:t>
            </a:r>
            <a:r>
              <a:rPr lang="es-MX" sz="3300" dirty="0"/>
              <a:t> Cuando una tarea esta lista para ser ejecutada (todos los argumentos y recursos están disponibles) y está esperando que el "</a:t>
            </a:r>
            <a:r>
              <a:rPr lang="es-MX" sz="3300" dirty="0" err="1"/>
              <a:t>scheduler</a:t>
            </a:r>
            <a:r>
              <a:rPr lang="es-MX" sz="3300" dirty="0"/>
              <a:t>" del sistema operativo le asigne la CPU.</a:t>
            </a:r>
          </a:p>
          <a:p>
            <a:pPr algn="just"/>
            <a:r>
              <a:rPr lang="es-MX" sz="3300" b="1" dirty="0" err="1"/>
              <a:t>Blocked</a:t>
            </a:r>
            <a:r>
              <a:rPr lang="es-MX" sz="3300" b="1" dirty="0"/>
              <a:t>.</a:t>
            </a:r>
            <a:r>
              <a:rPr lang="es-MX" sz="3300" dirty="0"/>
              <a:t> El "</a:t>
            </a:r>
            <a:r>
              <a:rPr lang="es-MX" sz="3300" dirty="0" err="1"/>
              <a:t>scheduler</a:t>
            </a:r>
            <a:r>
              <a:rPr lang="es-MX" sz="3300" dirty="0"/>
              <a:t>" puede llevar una tarea a este estado si detecta que está esperando por un evento temporal (una espera de tiempo con la función </a:t>
            </a:r>
            <a:r>
              <a:rPr lang="es-MX" sz="3300" dirty="0" err="1"/>
              <a:t>vTaskDelay</a:t>
            </a:r>
            <a:r>
              <a:rPr lang="es-MX" sz="3300" dirty="0"/>
              <a:t>()), esperando por un evento externo (</a:t>
            </a:r>
            <a:r>
              <a:rPr lang="es-MX" sz="3300" dirty="0" err="1"/>
              <a:t>Interrupcion</a:t>
            </a:r>
            <a:r>
              <a:rPr lang="es-MX" sz="3300" dirty="0"/>
              <a:t>), o a que un recurso compartido sea liberado (colas, semáforo, notificaciones).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505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DE5413-E4AC-4E9C-B92A-5C415DE1E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457" y="1356905"/>
            <a:ext cx="5374178" cy="4144190"/>
          </a:xfrm>
        </p:spPr>
        <p:txBody>
          <a:bodyPr anchor="t"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es-MX" b="1" dirty="0"/>
              <a:t>Suspended.</a:t>
            </a:r>
            <a:r>
              <a:rPr lang="es-MX" dirty="0"/>
              <a:t> Muy similar a "</a:t>
            </a:r>
            <a:r>
              <a:rPr lang="es-MX" dirty="0" err="1"/>
              <a:t>blocked</a:t>
            </a:r>
            <a:r>
              <a:rPr lang="es-MX" dirty="0"/>
              <a:t>" pero se diferencia en que una tarea solo puede ingresar o salir de este estado cuando es utilizada de forma específica la función </a:t>
            </a:r>
            <a:r>
              <a:rPr lang="es-MX" dirty="0" err="1"/>
              <a:t>vTaskSuspend</a:t>
            </a:r>
            <a:r>
              <a:rPr lang="es-MX" dirty="0"/>
              <a:t>() o </a:t>
            </a:r>
            <a:r>
              <a:rPr lang="es-MX" dirty="0" err="1"/>
              <a:t>vTaskResume</a:t>
            </a:r>
            <a:r>
              <a:rPr lang="es-MX" dirty="0"/>
              <a:t>() respectivamente. No es el "</a:t>
            </a:r>
            <a:r>
              <a:rPr lang="es-MX" dirty="0" err="1"/>
              <a:t>scheduler</a:t>
            </a:r>
            <a:r>
              <a:rPr lang="es-MX" dirty="0"/>
              <a:t>" del sistema operativo el que toma la decisión de cambiar el estado de una tarea a "suspended".</a:t>
            </a:r>
          </a:p>
          <a:p>
            <a:endParaRPr lang="es-MX" sz="18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Estados de una tarea y sus transiciones validas">
            <a:extLst>
              <a:ext uri="{FF2B5EF4-FFF2-40B4-BE49-F238E27FC236}">
                <a16:creationId xmlns:a16="http://schemas.microsoft.com/office/drawing/2014/main" id="{981A8365-29CD-4537-AF8C-78EE3E918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360" y="623916"/>
            <a:ext cx="3630183" cy="38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303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F05AE-8CF9-4798-B88B-C808DD35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99D92-39ED-46F4-89C2-89F47F02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108ACF-F772-48A2-B0AE-6A272199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869"/>
            <a:ext cx="10515600" cy="62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1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3CA2D-8F5B-4187-A262-93A55598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77367A-4FFA-4C61-8BF4-8DA44EDB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77E586-6E0B-48A6-A15C-4E8F3D34E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120946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9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C5CD7-A0F6-45C6-B10F-E6F3BDB6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C8161-DFDD-4EC0-BFC0-E3C135A5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706892-2B5D-4D2D-894B-00D78BE1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78648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7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1E84C-0FCA-4277-90AC-60A14FF3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DCAE58-3505-4ADF-9B34-2D15981B1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7C34CB-8C4A-49E7-98CC-0921F07F0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66" y="365124"/>
            <a:ext cx="10648296" cy="58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9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141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FreeRTOS</vt:lpstr>
      <vt:lpstr>¿Qué es FreeRTOS?</vt:lpstr>
      <vt:lpstr>Estados de una tarea en FreeRTOS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</dc:title>
  <dc:creator>Luis Fernando Osorio</dc:creator>
  <cp:lastModifiedBy>Luis Fernando Osorio</cp:lastModifiedBy>
  <cp:revision>4</cp:revision>
  <dcterms:created xsi:type="dcterms:W3CDTF">2019-03-15T16:41:29Z</dcterms:created>
  <dcterms:modified xsi:type="dcterms:W3CDTF">2019-06-04T20:08:43Z</dcterms:modified>
</cp:coreProperties>
</file>