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426450" cy="6858000"/>
          </a:xfrm>
          <a:custGeom>
            <a:avLst/>
            <a:gdLst/>
            <a:ahLst/>
            <a:cxnLst/>
            <a:rect l="l" t="t" r="r" b="b"/>
            <a:pathLst>
              <a:path w="8426450" h="6858000">
                <a:moveTo>
                  <a:pt x="8242206" y="0"/>
                </a:moveTo>
                <a:lnTo>
                  <a:pt x="0" y="0"/>
                </a:lnTo>
                <a:lnTo>
                  <a:pt x="0" y="6857999"/>
                </a:lnTo>
                <a:lnTo>
                  <a:pt x="5682866" y="6857999"/>
                </a:lnTo>
                <a:lnTo>
                  <a:pt x="5737851" y="6820614"/>
                </a:lnTo>
                <a:lnTo>
                  <a:pt x="5776542" y="6792178"/>
                </a:lnTo>
                <a:lnTo>
                  <a:pt x="5815016" y="6763465"/>
                </a:lnTo>
                <a:lnTo>
                  <a:pt x="5853271" y="6734477"/>
                </a:lnTo>
                <a:lnTo>
                  <a:pt x="5891306" y="6705215"/>
                </a:lnTo>
                <a:lnTo>
                  <a:pt x="5929120" y="6675681"/>
                </a:lnTo>
                <a:lnTo>
                  <a:pt x="5966711" y="6645877"/>
                </a:lnTo>
                <a:lnTo>
                  <a:pt x="6004077" y="6615803"/>
                </a:lnTo>
                <a:lnTo>
                  <a:pt x="6041217" y="6585462"/>
                </a:lnTo>
                <a:lnTo>
                  <a:pt x="6078130" y="6554854"/>
                </a:lnTo>
                <a:lnTo>
                  <a:pt x="6114814" y="6523981"/>
                </a:lnTo>
                <a:lnTo>
                  <a:pt x="6151268" y="6492846"/>
                </a:lnTo>
                <a:lnTo>
                  <a:pt x="6187490" y="6461448"/>
                </a:lnTo>
                <a:lnTo>
                  <a:pt x="6223479" y="6429790"/>
                </a:lnTo>
                <a:lnTo>
                  <a:pt x="6259233" y="6397873"/>
                </a:lnTo>
                <a:lnTo>
                  <a:pt x="6294750" y="6365699"/>
                </a:lnTo>
                <a:lnTo>
                  <a:pt x="6330031" y="6333268"/>
                </a:lnTo>
                <a:lnTo>
                  <a:pt x="6365072" y="6300583"/>
                </a:lnTo>
                <a:lnTo>
                  <a:pt x="6399872" y="6267645"/>
                </a:lnTo>
                <a:lnTo>
                  <a:pt x="6434431" y="6234455"/>
                </a:lnTo>
                <a:lnTo>
                  <a:pt x="6468746" y="6201015"/>
                </a:lnTo>
                <a:lnTo>
                  <a:pt x="6502816" y="6167327"/>
                </a:lnTo>
                <a:lnTo>
                  <a:pt x="6536639" y="6133391"/>
                </a:lnTo>
                <a:lnTo>
                  <a:pt x="6570215" y="6099209"/>
                </a:lnTo>
                <a:lnTo>
                  <a:pt x="6603541" y="6064783"/>
                </a:lnTo>
                <a:lnTo>
                  <a:pt x="6636617" y="6030115"/>
                </a:lnTo>
                <a:lnTo>
                  <a:pt x="6669440" y="5995205"/>
                </a:lnTo>
                <a:lnTo>
                  <a:pt x="6702010" y="5960055"/>
                </a:lnTo>
                <a:lnTo>
                  <a:pt x="6734324" y="5924666"/>
                </a:lnTo>
                <a:lnTo>
                  <a:pt x="6766381" y="5889041"/>
                </a:lnTo>
                <a:lnTo>
                  <a:pt x="6798181" y="5853180"/>
                </a:lnTo>
                <a:lnTo>
                  <a:pt x="6829721" y="5817085"/>
                </a:lnTo>
                <a:lnTo>
                  <a:pt x="6861000" y="5780758"/>
                </a:lnTo>
                <a:lnTo>
                  <a:pt x="6892016" y="5744199"/>
                </a:lnTo>
                <a:lnTo>
                  <a:pt x="6922768" y="5707411"/>
                </a:lnTo>
                <a:lnTo>
                  <a:pt x="6953255" y="5670394"/>
                </a:lnTo>
                <a:lnTo>
                  <a:pt x="6983475" y="5633151"/>
                </a:lnTo>
                <a:lnTo>
                  <a:pt x="7013426" y="5595683"/>
                </a:lnTo>
                <a:lnTo>
                  <a:pt x="7043108" y="5557990"/>
                </a:lnTo>
                <a:lnTo>
                  <a:pt x="7072518" y="5520076"/>
                </a:lnTo>
                <a:lnTo>
                  <a:pt x="7101656" y="5481940"/>
                </a:lnTo>
                <a:lnTo>
                  <a:pt x="7130519" y="5443586"/>
                </a:lnTo>
                <a:lnTo>
                  <a:pt x="7159106" y="5405013"/>
                </a:lnTo>
                <a:lnTo>
                  <a:pt x="7187417" y="5366223"/>
                </a:lnTo>
                <a:lnTo>
                  <a:pt x="7215449" y="5327219"/>
                </a:lnTo>
                <a:lnTo>
                  <a:pt x="7243200" y="5288001"/>
                </a:lnTo>
                <a:lnTo>
                  <a:pt x="7270670" y="5248572"/>
                </a:lnTo>
                <a:lnTo>
                  <a:pt x="7297857" y="5208931"/>
                </a:lnTo>
                <a:lnTo>
                  <a:pt x="7324760" y="5169081"/>
                </a:lnTo>
                <a:lnTo>
                  <a:pt x="7351376" y="5129024"/>
                </a:lnTo>
                <a:lnTo>
                  <a:pt x="7377706" y="5088760"/>
                </a:lnTo>
                <a:lnTo>
                  <a:pt x="7403746" y="5048292"/>
                </a:lnTo>
                <a:lnTo>
                  <a:pt x="7429496" y="5007620"/>
                </a:lnTo>
                <a:lnTo>
                  <a:pt x="7454954" y="4966747"/>
                </a:lnTo>
                <a:lnTo>
                  <a:pt x="7480118" y="4925673"/>
                </a:lnTo>
                <a:lnTo>
                  <a:pt x="7504989" y="4884400"/>
                </a:lnTo>
                <a:lnTo>
                  <a:pt x="7529562" y="4842930"/>
                </a:lnTo>
                <a:lnTo>
                  <a:pt x="7553838" y="4801264"/>
                </a:lnTo>
                <a:lnTo>
                  <a:pt x="7577815" y="4759403"/>
                </a:lnTo>
                <a:lnTo>
                  <a:pt x="7601492" y="4717350"/>
                </a:lnTo>
                <a:lnTo>
                  <a:pt x="7624866" y="4675105"/>
                </a:lnTo>
                <a:lnTo>
                  <a:pt x="7647937" y="4632669"/>
                </a:lnTo>
                <a:lnTo>
                  <a:pt x="7670703" y="4590045"/>
                </a:lnTo>
                <a:lnTo>
                  <a:pt x="7693162" y="4547234"/>
                </a:lnTo>
                <a:lnTo>
                  <a:pt x="7715313" y="4504237"/>
                </a:lnTo>
                <a:lnTo>
                  <a:pt x="7737155" y="4461056"/>
                </a:lnTo>
                <a:lnTo>
                  <a:pt x="7758686" y="4417692"/>
                </a:lnTo>
                <a:lnTo>
                  <a:pt x="7779905" y="4374146"/>
                </a:lnTo>
                <a:lnTo>
                  <a:pt x="7800810" y="4330421"/>
                </a:lnTo>
                <a:lnTo>
                  <a:pt x="7821400" y="4286518"/>
                </a:lnTo>
                <a:lnTo>
                  <a:pt x="7841673" y="4242437"/>
                </a:lnTo>
                <a:lnTo>
                  <a:pt x="7861628" y="4198181"/>
                </a:lnTo>
                <a:lnTo>
                  <a:pt x="7881263" y="4153751"/>
                </a:lnTo>
                <a:lnTo>
                  <a:pt x="7900577" y="4109149"/>
                </a:lnTo>
                <a:lnTo>
                  <a:pt x="7919569" y="4064375"/>
                </a:lnTo>
                <a:lnTo>
                  <a:pt x="7938236" y="4019432"/>
                </a:lnTo>
                <a:lnTo>
                  <a:pt x="7956578" y="3974320"/>
                </a:lnTo>
                <a:lnTo>
                  <a:pt x="7974593" y="3929042"/>
                </a:lnTo>
                <a:lnTo>
                  <a:pt x="7992280" y="3883599"/>
                </a:lnTo>
                <a:lnTo>
                  <a:pt x="8009637" y="3837992"/>
                </a:lnTo>
                <a:lnTo>
                  <a:pt x="8026662" y="3792223"/>
                </a:lnTo>
                <a:lnTo>
                  <a:pt x="8043355" y="3746292"/>
                </a:lnTo>
                <a:lnTo>
                  <a:pt x="8059713" y="3700203"/>
                </a:lnTo>
                <a:lnTo>
                  <a:pt x="8075735" y="3653955"/>
                </a:lnTo>
                <a:lnTo>
                  <a:pt x="8091421" y="3607552"/>
                </a:lnTo>
                <a:lnTo>
                  <a:pt x="8106767" y="3560993"/>
                </a:lnTo>
                <a:lnTo>
                  <a:pt x="8121774" y="3514280"/>
                </a:lnTo>
                <a:lnTo>
                  <a:pt x="8136438" y="3467416"/>
                </a:lnTo>
                <a:lnTo>
                  <a:pt x="8150760" y="3420401"/>
                </a:lnTo>
                <a:lnTo>
                  <a:pt x="8164737" y="3373237"/>
                </a:lnTo>
                <a:lnTo>
                  <a:pt x="8178369" y="3325925"/>
                </a:lnTo>
                <a:lnTo>
                  <a:pt x="8191652" y="3278467"/>
                </a:lnTo>
                <a:lnTo>
                  <a:pt x="8204587" y="3230865"/>
                </a:lnTo>
                <a:lnTo>
                  <a:pt x="8217172" y="3183119"/>
                </a:lnTo>
                <a:lnTo>
                  <a:pt x="8229404" y="3135231"/>
                </a:lnTo>
                <a:lnTo>
                  <a:pt x="8241283" y="3087203"/>
                </a:lnTo>
                <a:lnTo>
                  <a:pt x="8252808" y="3039036"/>
                </a:lnTo>
                <a:lnTo>
                  <a:pt x="8263976" y="2990732"/>
                </a:lnTo>
                <a:lnTo>
                  <a:pt x="8274787" y="2942292"/>
                </a:lnTo>
                <a:lnTo>
                  <a:pt x="8285238" y="2893717"/>
                </a:lnTo>
                <a:lnTo>
                  <a:pt x="8295328" y="2845009"/>
                </a:lnTo>
                <a:lnTo>
                  <a:pt x="8305057" y="2796170"/>
                </a:lnTo>
                <a:lnTo>
                  <a:pt x="8314422" y="2747201"/>
                </a:lnTo>
                <a:lnTo>
                  <a:pt x="8323422" y="2698103"/>
                </a:lnTo>
                <a:lnTo>
                  <a:pt x="8332055" y="2648878"/>
                </a:lnTo>
                <a:lnTo>
                  <a:pt x="8340321" y="2599527"/>
                </a:lnTo>
                <a:lnTo>
                  <a:pt x="8348217" y="2550052"/>
                </a:lnTo>
                <a:lnTo>
                  <a:pt x="8355742" y="2500455"/>
                </a:lnTo>
                <a:lnTo>
                  <a:pt x="8362895" y="2450736"/>
                </a:lnTo>
                <a:lnTo>
                  <a:pt x="8369674" y="2400897"/>
                </a:lnTo>
                <a:lnTo>
                  <a:pt x="8376077" y="2350940"/>
                </a:lnTo>
                <a:lnTo>
                  <a:pt x="8382104" y="2300866"/>
                </a:lnTo>
                <a:lnTo>
                  <a:pt x="8387753" y="2250676"/>
                </a:lnTo>
                <a:lnTo>
                  <a:pt x="8393022" y="2200373"/>
                </a:lnTo>
                <a:lnTo>
                  <a:pt x="8397910" y="2149957"/>
                </a:lnTo>
                <a:lnTo>
                  <a:pt x="8402415" y="2099430"/>
                </a:lnTo>
                <a:lnTo>
                  <a:pt x="8406536" y="2048793"/>
                </a:lnTo>
                <a:lnTo>
                  <a:pt x="8410272" y="1998048"/>
                </a:lnTo>
                <a:lnTo>
                  <a:pt x="8413620" y="1947197"/>
                </a:lnTo>
                <a:lnTo>
                  <a:pt x="8416580" y="1896240"/>
                </a:lnTo>
                <a:lnTo>
                  <a:pt x="8419151" y="1845180"/>
                </a:lnTo>
                <a:lnTo>
                  <a:pt x="8421329" y="1794017"/>
                </a:lnTo>
                <a:lnTo>
                  <a:pt x="8423115" y="1742754"/>
                </a:lnTo>
                <a:lnTo>
                  <a:pt x="8424507" y="1691392"/>
                </a:lnTo>
                <a:lnTo>
                  <a:pt x="8425503" y="1639931"/>
                </a:lnTo>
                <a:lnTo>
                  <a:pt x="8426101" y="1588374"/>
                </a:lnTo>
                <a:lnTo>
                  <a:pt x="8426301" y="1536722"/>
                </a:lnTo>
                <a:lnTo>
                  <a:pt x="8426109" y="1486009"/>
                </a:lnTo>
                <a:lnTo>
                  <a:pt x="8425532" y="1435387"/>
                </a:lnTo>
                <a:lnTo>
                  <a:pt x="8424571" y="1384857"/>
                </a:lnTo>
                <a:lnTo>
                  <a:pt x="8423230" y="1334422"/>
                </a:lnTo>
                <a:lnTo>
                  <a:pt x="8421508" y="1284083"/>
                </a:lnTo>
                <a:lnTo>
                  <a:pt x="8419407" y="1233840"/>
                </a:lnTo>
                <a:lnTo>
                  <a:pt x="8416929" y="1183697"/>
                </a:lnTo>
                <a:lnTo>
                  <a:pt x="8414075" y="1133652"/>
                </a:lnTo>
                <a:lnTo>
                  <a:pt x="8410846" y="1083710"/>
                </a:lnTo>
                <a:lnTo>
                  <a:pt x="8407244" y="1033869"/>
                </a:lnTo>
                <a:lnTo>
                  <a:pt x="8403270" y="984133"/>
                </a:lnTo>
                <a:lnTo>
                  <a:pt x="8398925" y="934502"/>
                </a:lnTo>
                <a:lnTo>
                  <a:pt x="8394211" y="884977"/>
                </a:lnTo>
                <a:lnTo>
                  <a:pt x="8389130" y="835561"/>
                </a:lnTo>
                <a:lnTo>
                  <a:pt x="8383682" y="786255"/>
                </a:lnTo>
                <a:lnTo>
                  <a:pt x="8377869" y="737059"/>
                </a:lnTo>
                <a:lnTo>
                  <a:pt x="8371693" y="687975"/>
                </a:lnTo>
                <a:lnTo>
                  <a:pt x="8365154" y="639005"/>
                </a:lnTo>
                <a:lnTo>
                  <a:pt x="8358255" y="590151"/>
                </a:lnTo>
                <a:lnTo>
                  <a:pt x="8350996" y="541412"/>
                </a:lnTo>
                <a:lnTo>
                  <a:pt x="8343379" y="492792"/>
                </a:lnTo>
                <a:lnTo>
                  <a:pt x="8335405" y="444290"/>
                </a:lnTo>
                <a:lnTo>
                  <a:pt x="8327076" y="395909"/>
                </a:lnTo>
                <a:lnTo>
                  <a:pt x="8318394" y="347651"/>
                </a:lnTo>
                <a:lnTo>
                  <a:pt x="8309358" y="299515"/>
                </a:lnTo>
                <a:lnTo>
                  <a:pt x="8242206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174990" cy="6858000"/>
          </a:xfrm>
          <a:custGeom>
            <a:avLst/>
            <a:gdLst/>
            <a:ahLst/>
            <a:cxnLst/>
            <a:rect l="l" t="t" r="r" b="b"/>
            <a:pathLst>
              <a:path w="8174990" h="6858000">
                <a:moveTo>
                  <a:pt x="7984665" y="0"/>
                </a:moveTo>
                <a:lnTo>
                  <a:pt x="0" y="0"/>
                </a:lnTo>
                <a:lnTo>
                  <a:pt x="0" y="6857999"/>
                </a:lnTo>
                <a:lnTo>
                  <a:pt x="5230085" y="6857999"/>
                </a:lnTo>
                <a:lnTo>
                  <a:pt x="5528559" y="6661552"/>
                </a:lnTo>
                <a:lnTo>
                  <a:pt x="5567511" y="6633628"/>
                </a:lnTo>
                <a:lnTo>
                  <a:pt x="5606241" y="6605415"/>
                </a:lnTo>
                <a:lnTo>
                  <a:pt x="5644748" y="6576915"/>
                </a:lnTo>
                <a:lnTo>
                  <a:pt x="5683028" y="6548130"/>
                </a:lnTo>
                <a:lnTo>
                  <a:pt x="5721082" y="6519060"/>
                </a:lnTo>
                <a:lnTo>
                  <a:pt x="5758907" y="6489708"/>
                </a:lnTo>
                <a:lnTo>
                  <a:pt x="5796501" y="6460076"/>
                </a:lnTo>
                <a:lnTo>
                  <a:pt x="5833864" y="6430163"/>
                </a:lnTo>
                <a:lnTo>
                  <a:pt x="5870993" y="6399974"/>
                </a:lnTo>
                <a:lnTo>
                  <a:pt x="5907888" y="6369508"/>
                </a:lnTo>
                <a:lnTo>
                  <a:pt x="5944545" y="6338767"/>
                </a:lnTo>
                <a:lnTo>
                  <a:pt x="5980965" y="6307754"/>
                </a:lnTo>
                <a:lnTo>
                  <a:pt x="6017145" y="6276469"/>
                </a:lnTo>
                <a:lnTo>
                  <a:pt x="6053084" y="6244914"/>
                </a:lnTo>
                <a:lnTo>
                  <a:pt x="6088779" y="6213091"/>
                </a:lnTo>
                <a:lnTo>
                  <a:pt x="6124231" y="6181001"/>
                </a:lnTo>
                <a:lnTo>
                  <a:pt x="6159436" y="6148646"/>
                </a:lnTo>
                <a:lnTo>
                  <a:pt x="6194394" y="6116028"/>
                </a:lnTo>
                <a:lnTo>
                  <a:pt x="6229103" y="6083147"/>
                </a:lnTo>
                <a:lnTo>
                  <a:pt x="6263561" y="6050006"/>
                </a:lnTo>
                <a:lnTo>
                  <a:pt x="6297766" y="6016607"/>
                </a:lnTo>
                <a:lnTo>
                  <a:pt x="6331718" y="5982950"/>
                </a:lnTo>
                <a:lnTo>
                  <a:pt x="6365414" y="5949037"/>
                </a:lnTo>
                <a:lnTo>
                  <a:pt x="6398854" y="5914871"/>
                </a:lnTo>
                <a:lnTo>
                  <a:pt x="6432034" y="5880451"/>
                </a:lnTo>
                <a:lnTo>
                  <a:pt x="6464955" y="5845781"/>
                </a:lnTo>
                <a:lnTo>
                  <a:pt x="6497614" y="5810862"/>
                </a:lnTo>
                <a:lnTo>
                  <a:pt x="6530009" y="5775694"/>
                </a:lnTo>
                <a:lnTo>
                  <a:pt x="6562140" y="5740281"/>
                </a:lnTo>
                <a:lnTo>
                  <a:pt x="6594004" y="5704622"/>
                </a:lnTo>
                <a:lnTo>
                  <a:pt x="6625600" y="5668721"/>
                </a:lnTo>
                <a:lnTo>
                  <a:pt x="6656927" y="5632578"/>
                </a:lnTo>
                <a:lnTo>
                  <a:pt x="6687982" y="5596195"/>
                </a:lnTo>
                <a:lnTo>
                  <a:pt x="6718765" y="5559574"/>
                </a:lnTo>
                <a:lnTo>
                  <a:pt x="6749273" y="5522716"/>
                </a:lnTo>
                <a:lnTo>
                  <a:pt x="6779506" y="5485622"/>
                </a:lnTo>
                <a:lnTo>
                  <a:pt x="6809461" y="5448296"/>
                </a:lnTo>
                <a:lnTo>
                  <a:pt x="6839137" y="5410737"/>
                </a:lnTo>
                <a:lnTo>
                  <a:pt x="6868532" y="5372947"/>
                </a:lnTo>
                <a:lnTo>
                  <a:pt x="6897645" y="5334928"/>
                </a:lnTo>
                <a:lnTo>
                  <a:pt x="6926474" y="5296683"/>
                </a:lnTo>
                <a:lnTo>
                  <a:pt x="6955019" y="5258211"/>
                </a:lnTo>
                <a:lnTo>
                  <a:pt x="6983276" y="5219515"/>
                </a:lnTo>
                <a:lnTo>
                  <a:pt x="7011244" y="5180597"/>
                </a:lnTo>
                <a:lnTo>
                  <a:pt x="7038923" y="5141457"/>
                </a:lnTo>
                <a:lnTo>
                  <a:pt x="7066310" y="5102098"/>
                </a:lnTo>
                <a:lnTo>
                  <a:pt x="7093404" y="5062521"/>
                </a:lnTo>
                <a:lnTo>
                  <a:pt x="7120203" y="5022728"/>
                </a:lnTo>
                <a:lnTo>
                  <a:pt x="7146705" y="4982720"/>
                </a:lnTo>
                <a:lnTo>
                  <a:pt x="7172910" y="4942498"/>
                </a:lnTo>
                <a:lnTo>
                  <a:pt x="7198815" y="4902065"/>
                </a:lnTo>
                <a:lnTo>
                  <a:pt x="7224419" y="4861422"/>
                </a:lnTo>
                <a:lnTo>
                  <a:pt x="7249721" y="4820571"/>
                </a:lnTo>
                <a:lnTo>
                  <a:pt x="7274718" y="4779513"/>
                </a:lnTo>
                <a:lnTo>
                  <a:pt x="7299410" y="4738249"/>
                </a:lnTo>
                <a:lnTo>
                  <a:pt x="7323794" y="4696781"/>
                </a:lnTo>
                <a:lnTo>
                  <a:pt x="7347869" y="4655112"/>
                </a:lnTo>
                <a:lnTo>
                  <a:pt x="7371634" y="4613241"/>
                </a:lnTo>
                <a:lnTo>
                  <a:pt x="7395087" y="4571172"/>
                </a:lnTo>
                <a:lnTo>
                  <a:pt x="7418226" y="4528905"/>
                </a:lnTo>
                <a:lnTo>
                  <a:pt x="7441049" y="4486443"/>
                </a:lnTo>
                <a:lnTo>
                  <a:pt x="7463556" y="4443786"/>
                </a:lnTo>
                <a:lnTo>
                  <a:pt x="7485745" y="4400936"/>
                </a:lnTo>
                <a:lnTo>
                  <a:pt x="7507613" y="4357895"/>
                </a:lnTo>
                <a:lnTo>
                  <a:pt x="7529161" y="4314664"/>
                </a:lnTo>
                <a:lnTo>
                  <a:pt x="7550385" y="4271246"/>
                </a:lnTo>
                <a:lnTo>
                  <a:pt x="7571284" y="4227641"/>
                </a:lnTo>
                <a:lnTo>
                  <a:pt x="7591857" y="4183851"/>
                </a:lnTo>
                <a:lnTo>
                  <a:pt x="7612102" y="4139878"/>
                </a:lnTo>
                <a:lnTo>
                  <a:pt x="7632018" y="4095723"/>
                </a:lnTo>
                <a:lnTo>
                  <a:pt x="7651603" y="4051387"/>
                </a:lnTo>
                <a:lnTo>
                  <a:pt x="7670856" y="4006874"/>
                </a:lnTo>
                <a:lnTo>
                  <a:pt x="7689774" y="3962183"/>
                </a:lnTo>
                <a:lnTo>
                  <a:pt x="7708357" y="3917317"/>
                </a:lnTo>
                <a:lnTo>
                  <a:pt x="7726602" y="3872277"/>
                </a:lnTo>
                <a:lnTo>
                  <a:pt x="7744509" y="3827064"/>
                </a:lnTo>
                <a:lnTo>
                  <a:pt x="7762075" y="3781681"/>
                </a:lnTo>
                <a:lnTo>
                  <a:pt x="7779299" y="3736129"/>
                </a:lnTo>
                <a:lnTo>
                  <a:pt x="7796179" y="3690409"/>
                </a:lnTo>
                <a:lnTo>
                  <a:pt x="7812715" y="3644524"/>
                </a:lnTo>
                <a:lnTo>
                  <a:pt x="7828904" y="3598473"/>
                </a:lnTo>
                <a:lnTo>
                  <a:pt x="7844744" y="3552260"/>
                </a:lnTo>
                <a:lnTo>
                  <a:pt x="7860235" y="3505886"/>
                </a:lnTo>
                <a:lnTo>
                  <a:pt x="7875374" y="3459352"/>
                </a:lnTo>
                <a:lnTo>
                  <a:pt x="7890161" y="3412660"/>
                </a:lnTo>
                <a:lnTo>
                  <a:pt x="7904592" y="3365811"/>
                </a:lnTo>
                <a:lnTo>
                  <a:pt x="7918668" y="3318807"/>
                </a:lnTo>
                <a:lnTo>
                  <a:pt x="7932386" y="3271650"/>
                </a:lnTo>
                <a:lnTo>
                  <a:pt x="7945744" y="3224341"/>
                </a:lnTo>
                <a:lnTo>
                  <a:pt x="7958742" y="3176882"/>
                </a:lnTo>
                <a:lnTo>
                  <a:pt x="7971378" y="3129274"/>
                </a:lnTo>
                <a:lnTo>
                  <a:pt x="7983649" y="3081519"/>
                </a:lnTo>
                <a:lnTo>
                  <a:pt x="7995555" y="3033618"/>
                </a:lnTo>
                <a:lnTo>
                  <a:pt x="8007093" y="2985573"/>
                </a:lnTo>
                <a:lnTo>
                  <a:pt x="8018263" y="2937386"/>
                </a:lnTo>
                <a:lnTo>
                  <a:pt x="8029063" y="2889059"/>
                </a:lnTo>
                <a:lnTo>
                  <a:pt x="8039490" y="2840591"/>
                </a:lnTo>
                <a:lnTo>
                  <a:pt x="8049545" y="2791987"/>
                </a:lnTo>
                <a:lnTo>
                  <a:pt x="8059224" y="2743246"/>
                </a:lnTo>
                <a:lnTo>
                  <a:pt x="8068527" y="2694370"/>
                </a:lnTo>
                <a:lnTo>
                  <a:pt x="8077451" y="2645362"/>
                </a:lnTo>
                <a:lnTo>
                  <a:pt x="8085996" y="2596222"/>
                </a:lnTo>
                <a:lnTo>
                  <a:pt x="8094159" y="2546953"/>
                </a:lnTo>
                <a:lnTo>
                  <a:pt x="8101940" y="2497555"/>
                </a:lnTo>
                <a:lnTo>
                  <a:pt x="8109336" y="2448030"/>
                </a:lnTo>
                <a:lnTo>
                  <a:pt x="8116346" y="2398381"/>
                </a:lnTo>
                <a:lnTo>
                  <a:pt x="8122969" y="2348607"/>
                </a:lnTo>
                <a:lnTo>
                  <a:pt x="8129202" y="2298712"/>
                </a:lnTo>
                <a:lnTo>
                  <a:pt x="8135045" y="2248697"/>
                </a:lnTo>
                <a:lnTo>
                  <a:pt x="8140495" y="2198563"/>
                </a:lnTo>
                <a:lnTo>
                  <a:pt x="8145551" y="2148311"/>
                </a:lnTo>
                <a:lnTo>
                  <a:pt x="8150212" y="2097944"/>
                </a:lnTo>
                <a:lnTo>
                  <a:pt x="8154476" y="2047463"/>
                </a:lnTo>
                <a:lnTo>
                  <a:pt x="8158341" y="1996869"/>
                </a:lnTo>
                <a:lnTo>
                  <a:pt x="8161806" y="1946164"/>
                </a:lnTo>
                <a:lnTo>
                  <a:pt x="8164870" y="1895350"/>
                </a:lnTo>
                <a:lnTo>
                  <a:pt x="8167530" y="1844429"/>
                </a:lnTo>
                <a:lnTo>
                  <a:pt x="8169785" y="1793401"/>
                </a:lnTo>
                <a:lnTo>
                  <a:pt x="8171633" y="1742268"/>
                </a:lnTo>
                <a:lnTo>
                  <a:pt x="8173074" y="1691032"/>
                </a:lnTo>
                <a:lnTo>
                  <a:pt x="8174105" y="1639695"/>
                </a:lnTo>
                <a:lnTo>
                  <a:pt x="8174724" y="1588258"/>
                </a:lnTo>
                <a:lnTo>
                  <a:pt x="8174931" y="1536722"/>
                </a:lnTo>
                <a:lnTo>
                  <a:pt x="8174730" y="1485929"/>
                </a:lnTo>
                <a:lnTo>
                  <a:pt x="8174128" y="1435232"/>
                </a:lnTo>
                <a:lnTo>
                  <a:pt x="8173127" y="1384632"/>
                </a:lnTo>
                <a:lnTo>
                  <a:pt x="8171728" y="1334130"/>
                </a:lnTo>
                <a:lnTo>
                  <a:pt x="8169932" y="1283728"/>
                </a:lnTo>
                <a:lnTo>
                  <a:pt x="8167741" y="1233428"/>
                </a:lnTo>
                <a:lnTo>
                  <a:pt x="8165157" y="1183230"/>
                </a:lnTo>
                <a:lnTo>
                  <a:pt x="8162180" y="1133137"/>
                </a:lnTo>
                <a:lnTo>
                  <a:pt x="8158814" y="1083151"/>
                </a:lnTo>
                <a:lnTo>
                  <a:pt x="8155058" y="1033272"/>
                </a:lnTo>
                <a:lnTo>
                  <a:pt x="8150915" y="983502"/>
                </a:lnTo>
                <a:lnTo>
                  <a:pt x="8146386" y="933842"/>
                </a:lnTo>
                <a:lnTo>
                  <a:pt x="8141473" y="884295"/>
                </a:lnTo>
                <a:lnTo>
                  <a:pt x="8136177" y="834861"/>
                </a:lnTo>
                <a:lnTo>
                  <a:pt x="8130499" y="785542"/>
                </a:lnTo>
                <a:lnTo>
                  <a:pt x="8124442" y="736340"/>
                </a:lnTo>
                <a:lnTo>
                  <a:pt x="8118006" y="687256"/>
                </a:lnTo>
                <a:lnTo>
                  <a:pt x="8111193" y="638292"/>
                </a:lnTo>
                <a:lnTo>
                  <a:pt x="8104005" y="589448"/>
                </a:lnTo>
                <a:lnTo>
                  <a:pt x="8096443" y="540728"/>
                </a:lnTo>
                <a:lnTo>
                  <a:pt x="8088509" y="492131"/>
                </a:lnTo>
                <a:lnTo>
                  <a:pt x="8080204" y="443661"/>
                </a:lnTo>
                <a:lnTo>
                  <a:pt x="8071529" y="395317"/>
                </a:lnTo>
                <a:lnTo>
                  <a:pt x="8062487" y="347102"/>
                </a:lnTo>
                <a:lnTo>
                  <a:pt x="798466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3411" y="1678940"/>
            <a:ext cx="10425176" cy="193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536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536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536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4167504" cy="6858000"/>
          </a:xfrm>
          <a:custGeom>
            <a:avLst/>
            <a:gdLst/>
            <a:ahLst/>
            <a:cxnLst/>
            <a:rect l="l" t="t" r="r" b="b"/>
            <a:pathLst>
              <a:path w="4167504" h="6858000">
                <a:moveTo>
                  <a:pt x="2259549" y="0"/>
                </a:moveTo>
                <a:lnTo>
                  <a:pt x="0" y="0"/>
                </a:lnTo>
                <a:lnTo>
                  <a:pt x="0" y="6857999"/>
                </a:lnTo>
                <a:lnTo>
                  <a:pt x="2259549" y="6857999"/>
                </a:lnTo>
                <a:lnTo>
                  <a:pt x="2387803" y="6775778"/>
                </a:lnTo>
                <a:lnTo>
                  <a:pt x="2427397" y="6748686"/>
                </a:lnTo>
                <a:lnTo>
                  <a:pt x="2466651" y="6721137"/>
                </a:lnTo>
                <a:lnTo>
                  <a:pt x="2505562" y="6693135"/>
                </a:lnTo>
                <a:lnTo>
                  <a:pt x="2544124" y="6664686"/>
                </a:lnTo>
                <a:lnTo>
                  <a:pt x="2582335" y="6635791"/>
                </a:lnTo>
                <a:lnTo>
                  <a:pt x="2620191" y="6606456"/>
                </a:lnTo>
                <a:lnTo>
                  <a:pt x="2657687" y="6576683"/>
                </a:lnTo>
                <a:lnTo>
                  <a:pt x="2694820" y="6546477"/>
                </a:lnTo>
                <a:lnTo>
                  <a:pt x="2731587" y="6515842"/>
                </a:lnTo>
                <a:lnTo>
                  <a:pt x="2767983" y="6484781"/>
                </a:lnTo>
                <a:lnTo>
                  <a:pt x="2804004" y="6453299"/>
                </a:lnTo>
                <a:lnTo>
                  <a:pt x="2839647" y="6421398"/>
                </a:lnTo>
                <a:lnTo>
                  <a:pt x="2874908" y="6389083"/>
                </a:lnTo>
                <a:lnTo>
                  <a:pt x="2909783" y="6356358"/>
                </a:lnTo>
                <a:lnTo>
                  <a:pt x="2944269" y="6323227"/>
                </a:lnTo>
                <a:lnTo>
                  <a:pt x="2978360" y="6289692"/>
                </a:lnTo>
                <a:lnTo>
                  <a:pt x="3012055" y="6255759"/>
                </a:lnTo>
                <a:lnTo>
                  <a:pt x="3045348" y="6221431"/>
                </a:lnTo>
                <a:lnTo>
                  <a:pt x="3078236" y="6186711"/>
                </a:lnTo>
                <a:lnTo>
                  <a:pt x="3110716" y="6151604"/>
                </a:lnTo>
                <a:lnTo>
                  <a:pt x="3142782" y="6116113"/>
                </a:lnTo>
                <a:lnTo>
                  <a:pt x="3174433" y="6080242"/>
                </a:lnTo>
                <a:lnTo>
                  <a:pt x="3205663" y="6043996"/>
                </a:lnTo>
                <a:lnTo>
                  <a:pt x="3236468" y="6007377"/>
                </a:lnTo>
                <a:lnTo>
                  <a:pt x="3266846" y="5970390"/>
                </a:lnTo>
                <a:lnTo>
                  <a:pt x="3296793" y="5933039"/>
                </a:lnTo>
                <a:lnTo>
                  <a:pt x="3326303" y="5895326"/>
                </a:lnTo>
                <a:lnTo>
                  <a:pt x="3355375" y="5857257"/>
                </a:lnTo>
                <a:lnTo>
                  <a:pt x="3384003" y="5818835"/>
                </a:lnTo>
                <a:lnTo>
                  <a:pt x="3412184" y="5780063"/>
                </a:lnTo>
                <a:lnTo>
                  <a:pt x="3439914" y="5740946"/>
                </a:lnTo>
                <a:lnTo>
                  <a:pt x="3467190" y="5701487"/>
                </a:lnTo>
                <a:lnTo>
                  <a:pt x="3494007" y="5661691"/>
                </a:lnTo>
                <a:lnTo>
                  <a:pt x="3520362" y="5621560"/>
                </a:lnTo>
                <a:lnTo>
                  <a:pt x="3546251" y="5581099"/>
                </a:lnTo>
                <a:lnTo>
                  <a:pt x="3571670" y="5540312"/>
                </a:lnTo>
                <a:lnTo>
                  <a:pt x="3596615" y="5499202"/>
                </a:lnTo>
                <a:lnTo>
                  <a:pt x="3621083" y="5457774"/>
                </a:lnTo>
                <a:lnTo>
                  <a:pt x="3645069" y="5416031"/>
                </a:lnTo>
                <a:lnTo>
                  <a:pt x="3668570" y="5373976"/>
                </a:lnTo>
                <a:lnTo>
                  <a:pt x="3691582" y="5331615"/>
                </a:lnTo>
                <a:lnTo>
                  <a:pt x="3714102" y="5288949"/>
                </a:lnTo>
                <a:lnTo>
                  <a:pt x="3736124" y="5245985"/>
                </a:lnTo>
                <a:lnTo>
                  <a:pt x="3757647" y="5202724"/>
                </a:lnTo>
                <a:lnTo>
                  <a:pt x="3778665" y="5159171"/>
                </a:lnTo>
                <a:lnTo>
                  <a:pt x="3799175" y="5115330"/>
                </a:lnTo>
                <a:lnTo>
                  <a:pt x="3819173" y="5071205"/>
                </a:lnTo>
                <a:lnTo>
                  <a:pt x="3838655" y="5026799"/>
                </a:lnTo>
                <a:lnTo>
                  <a:pt x="3857618" y="4982117"/>
                </a:lnTo>
                <a:lnTo>
                  <a:pt x="3876057" y="4937161"/>
                </a:lnTo>
                <a:lnTo>
                  <a:pt x="3893969" y="4891937"/>
                </a:lnTo>
                <a:lnTo>
                  <a:pt x="3911351" y="4846447"/>
                </a:lnTo>
                <a:lnTo>
                  <a:pt x="3928197" y="4800696"/>
                </a:lnTo>
                <a:lnTo>
                  <a:pt x="3944505" y="4754687"/>
                </a:lnTo>
                <a:lnTo>
                  <a:pt x="3960271" y="4708424"/>
                </a:lnTo>
                <a:lnTo>
                  <a:pt x="3975490" y="4661911"/>
                </a:lnTo>
                <a:lnTo>
                  <a:pt x="3990159" y="4615152"/>
                </a:lnTo>
                <a:lnTo>
                  <a:pt x="4004274" y="4568151"/>
                </a:lnTo>
                <a:lnTo>
                  <a:pt x="4017831" y="4520911"/>
                </a:lnTo>
                <a:lnTo>
                  <a:pt x="4030827" y="4473436"/>
                </a:lnTo>
                <a:lnTo>
                  <a:pt x="4043258" y="4425730"/>
                </a:lnTo>
                <a:lnTo>
                  <a:pt x="4055120" y="4377797"/>
                </a:lnTo>
                <a:lnTo>
                  <a:pt x="4066408" y="4329641"/>
                </a:lnTo>
                <a:lnTo>
                  <a:pt x="4077120" y="4281266"/>
                </a:lnTo>
                <a:lnTo>
                  <a:pt x="4087251" y="4232674"/>
                </a:lnTo>
                <a:lnTo>
                  <a:pt x="4096797" y="4183871"/>
                </a:lnTo>
                <a:lnTo>
                  <a:pt x="4105756" y="4134860"/>
                </a:lnTo>
                <a:lnTo>
                  <a:pt x="4114122" y="4085645"/>
                </a:lnTo>
                <a:lnTo>
                  <a:pt x="4121893" y="4036229"/>
                </a:lnTo>
                <a:lnTo>
                  <a:pt x="4129063" y="3986617"/>
                </a:lnTo>
                <a:lnTo>
                  <a:pt x="4135631" y="3936812"/>
                </a:lnTo>
                <a:lnTo>
                  <a:pt x="4141591" y="3886818"/>
                </a:lnTo>
                <a:lnTo>
                  <a:pt x="4146939" y="3836639"/>
                </a:lnTo>
                <a:lnTo>
                  <a:pt x="4151673" y="3786278"/>
                </a:lnTo>
                <a:lnTo>
                  <a:pt x="4155788" y="3735740"/>
                </a:lnTo>
                <a:lnTo>
                  <a:pt x="4159280" y="3685029"/>
                </a:lnTo>
                <a:lnTo>
                  <a:pt x="4162146" y="3634147"/>
                </a:lnTo>
                <a:lnTo>
                  <a:pt x="4164382" y="3583100"/>
                </a:lnTo>
                <a:lnTo>
                  <a:pt x="4165984" y="3531890"/>
                </a:lnTo>
                <a:lnTo>
                  <a:pt x="4166948" y="3480522"/>
                </a:lnTo>
                <a:lnTo>
                  <a:pt x="4167270" y="3429000"/>
                </a:lnTo>
                <a:lnTo>
                  <a:pt x="4166948" y="3377477"/>
                </a:lnTo>
                <a:lnTo>
                  <a:pt x="4165984" y="3326109"/>
                </a:lnTo>
                <a:lnTo>
                  <a:pt x="4164382" y="3274899"/>
                </a:lnTo>
                <a:lnTo>
                  <a:pt x="4162146" y="3223852"/>
                </a:lnTo>
                <a:lnTo>
                  <a:pt x="4159280" y="3172970"/>
                </a:lnTo>
                <a:lnTo>
                  <a:pt x="4155788" y="3122259"/>
                </a:lnTo>
                <a:lnTo>
                  <a:pt x="4151673" y="3071721"/>
                </a:lnTo>
                <a:lnTo>
                  <a:pt x="4146939" y="3021360"/>
                </a:lnTo>
                <a:lnTo>
                  <a:pt x="4141591" y="2971181"/>
                </a:lnTo>
                <a:lnTo>
                  <a:pt x="4135631" y="2921187"/>
                </a:lnTo>
                <a:lnTo>
                  <a:pt x="4129063" y="2871382"/>
                </a:lnTo>
                <a:lnTo>
                  <a:pt x="4121893" y="2821770"/>
                </a:lnTo>
                <a:lnTo>
                  <a:pt x="4114122" y="2772354"/>
                </a:lnTo>
                <a:lnTo>
                  <a:pt x="4105756" y="2723139"/>
                </a:lnTo>
                <a:lnTo>
                  <a:pt x="4096797" y="2674128"/>
                </a:lnTo>
                <a:lnTo>
                  <a:pt x="4087251" y="2625325"/>
                </a:lnTo>
                <a:lnTo>
                  <a:pt x="4077120" y="2576733"/>
                </a:lnTo>
                <a:lnTo>
                  <a:pt x="4066408" y="2528358"/>
                </a:lnTo>
                <a:lnTo>
                  <a:pt x="4055120" y="2480202"/>
                </a:lnTo>
                <a:lnTo>
                  <a:pt x="4043258" y="2432269"/>
                </a:lnTo>
                <a:lnTo>
                  <a:pt x="4030827" y="2384563"/>
                </a:lnTo>
                <a:lnTo>
                  <a:pt x="4017831" y="2337089"/>
                </a:lnTo>
                <a:lnTo>
                  <a:pt x="4004274" y="2289849"/>
                </a:lnTo>
                <a:lnTo>
                  <a:pt x="3990159" y="2242847"/>
                </a:lnTo>
                <a:lnTo>
                  <a:pt x="3975490" y="2196088"/>
                </a:lnTo>
                <a:lnTo>
                  <a:pt x="3960271" y="2149575"/>
                </a:lnTo>
                <a:lnTo>
                  <a:pt x="3944505" y="2103313"/>
                </a:lnTo>
                <a:lnTo>
                  <a:pt x="3928197" y="2057304"/>
                </a:lnTo>
                <a:lnTo>
                  <a:pt x="3911351" y="2011552"/>
                </a:lnTo>
                <a:lnTo>
                  <a:pt x="3893969" y="1966063"/>
                </a:lnTo>
                <a:lnTo>
                  <a:pt x="3876057" y="1920838"/>
                </a:lnTo>
                <a:lnTo>
                  <a:pt x="3857618" y="1875883"/>
                </a:lnTo>
                <a:lnTo>
                  <a:pt x="3838655" y="1831200"/>
                </a:lnTo>
                <a:lnTo>
                  <a:pt x="3819173" y="1786794"/>
                </a:lnTo>
                <a:lnTo>
                  <a:pt x="3799175" y="1742669"/>
                </a:lnTo>
                <a:lnTo>
                  <a:pt x="3778665" y="1698828"/>
                </a:lnTo>
                <a:lnTo>
                  <a:pt x="3757647" y="1655276"/>
                </a:lnTo>
                <a:lnTo>
                  <a:pt x="3736124" y="1612015"/>
                </a:lnTo>
                <a:lnTo>
                  <a:pt x="3714102" y="1569050"/>
                </a:lnTo>
                <a:lnTo>
                  <a:pt x="3691582" y="1526385"/>
                </a:lnTo>
                <a:lnTo>
                  <a:pt x="3668570" y="1484023"/>
                </a:lnTo>
                <a:lnTo>
                  <a:pt x="3645069" y="1441969"/>
                </a:lnTo>
                <a:lnTo>
                  <a:pt x="3621083" y="1400226"/>
                </a:lnTo>
                <a:lnTo>
                  <a:pt x="3596615" y="1358797"/>
                </a:lnTo>
                <a:lnTo>
                  <a:pt x="3571670" y="1317688"/>
                </a:lnTo>
                <a:lnTo>
                  <a:pt x="3546251" y="1276901"/>
                </a:lnTo>
                <a:lnTo>
                  <a:pt x="3520362" y="1236440"/>
                </a:lnTo>
                <a:lnTo>
                  <a:pt x="3494007" y="1196309"/>
                </a:lnTo>
                <a:lnTo>
                  <a:pt x="3467190" y="1156513"/>
                </a:lnTo>
                <a:lnTo>
                  <a:pt x="3439914" y="1117054"/>
                </a:lnTo>
                <a:lnTo>
                  <a:pt x="3412184" y="1077937"/>
                </a:lnTo>
                <a:lnTo>
                  <a:pt x="3384003" y="1039165"/>
                </a:lnTo>
                <a:lnTo>
                  <a:pt x="3355375" y="1000743"/>
                </a:lnTo>
                <a:lnTo>
                  <a:pt x="3326303" y="962674"/>
                </a:lnTo>
                <a:lnTo>
                  <a:pt x="3296793" y="924961"/>
                </a:lnTo>
                <a:lnTo>
                  <a:pt x="3266846" y="887610"/>
                </a:lnTo>
                <a:lnTo>
                  <a:pt x="3236468" y="850623"/>
                </a:lnTo>
                <a:lnTo>
                  <a:pt x="3205663" y="814004"/>
                </a:lnTo>
                <a:lnTo>
                  <a:pt x="3174433" y="777758"/>
                </a:lnTo>
                <a:lnTo>
                  <a:pt x="3142782" y="741887"/>
                </a:lnTo>
                <a:lnTo>
                  <a:pt x="3110716" y="706396"/>
                </a:lnTo>
                <a:lnTo>
                  <a:pt x="3078236" y="671289"/>
                </a:lnTo>
                <a:lnTo>
                  <a:pt x="3045348" y="636570"/>
                </a:lnTo>
                <a:lnTo>
                  <a:pt x="3012055" y="602241"/>
                </a:lnTo>
                <a:lnTo>
                  <a:pt x="2978360" y="568308"/>
                </a:lnTo>
                <a:lnTo>
                  <a:pt x="2944269" y="534774"/>
                </a:lnTo>
                <a:lnTo>
                  <a:pt x="2909783" y="501642"/>
                </a:lnTo>
                <a:lnTo>
                  <a:pt x="2874908" y="468917"/>
                </a:lnTo>
                <a:lnTo>
                  <a:pt x="2839647" y="436602"/>
                </a:lnTo>
                <a:lnTo>
                  <a:pt x="2804004" y="404701"/>
                </a:lnTo>
                <a:lnTo>
                  <a:pt x="2767983" y="373219"/>
                </a:lnTo>
                <a:lnTo>
                  <a:pt x="2731587" y="342158"/>
                </a:lnTo>
                <a:lnTo>
                  <a:pt x="2694820" y="311523"/>
                </a:lnTo>
                <a:lnTo>
                  <a:pt x="2657687" y="281317"/>
                </a:lnTo>
                <a:lnTo>
                  <a:pt x="2620191" y="251545"/>
                </a:lnTo>
                <a:lnTo>
                  <a:pt x="2582335" y="222209"/>
                </a:lnTo>
                <a:lnTo>
                  <a:pt x="2544124" y="193315"/>
                </a:lnTo>
                <a:lnTo>
                  <a:pt x="2505562" y="164865"/>
                </a:lnTo>
                <a:lnTo>
                  <a:pt x="2466651" y="136864"/>
                </a:lnTo>
                <a:lnTo>
                  <a:pt x="2427397" y="109315"/>
                </a:lnTo>
                <a:lnTo>
                  <a:pt x="2387803" y="82222"/>
                </a:lnTo>
                <a:lnTo>
                  <a:pt x="2259549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9305" y="1438381"/>
            <a:ext cx="4913389" cy="26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536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2692885"/>
            <a:ext cx="10534650" cy="3708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411" y="1678940"/>
            <a:ext cx="5498465" cy="193357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 marR="5080">
              <a:lnSpc>
                <a:spcPts val="7100"/>
              </a:lnSpc>
              <a:spcBef>
                <a:spcPts val="1020"/>
              </a:spcBef>
            </a:pPr>
            <a:r>
              <a:rPr sz="6600" spc="2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r>
              <a:rPr sz="66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6600" spc="-2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Arial Black"/>
                <a:cs typeface="Arial Black"/>
              </a:rPr>
              <a:t>WordNet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410" y="4071620"/>
            <a:ext cx="4069589" cy="1549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Sohaib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Md. Iftekhar Hossain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Md. Nur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endParaRPr lang="fr-FR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68" y="1050036"/>
            <a:ext cx="2343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85" dirty="0">
                <a:latin typeface="Arial"/>
                <a:cs typeface="Arial"/>
              </a:rPr>
              <a:t>W</a:t>
            </a:r>
            <a:r>
              <a:rPr sz="4400" b="1" dirty="0">
                <a:latin typeface="Arial"/>
                <a:cs typeface="Arial"/>
              </a:rPr>
              <a:t>o</a:t>
            </a:r>
            <a:r>
              <a:rPr sz="4400" b="1" spc="-5" dirty="0">
                <a:latin typeface="Arial"/>
                <a:cs typeface="Arial"/>
              </a:rPr>
              <a:t>r</a:t>
            </a:r>
            <a:r>
              <a:rPr sz="4400" b="1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N</a:t>
            </a:r>
            <a:r>
              <a:rPr sz="4400" b="1" dirty="0">
                <a:latin typeface="Arial"/>
                <a:cs typeface="Arial"/>
              </a:rPr>
              <a:t>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69" y="2419603"/>
            <a:ext cx="4678045" cy="34791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815975" indent="-228600">
              <a:lnSpc>
                <a:spcPts val="2620"/>
              </a:lnSpc>
              <a:spcBef>
                <a:spcPts val="405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Large</a:t>
            </a:r>
            <a:r>
              <a:rPr sz="2400" spc="-3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lexical</a:t>
            </a:r>
            <a:r>
              <a:rPr sz="2400" spc="-2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resource</a:t>
            </a:r>
            <a:r>
              <a:rPr sz="2400" spc="-3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with </a:t>
            </a:r>
            <a:r>
              <a:rPr sz="2400" spc="-65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information</a:t>
            </a:r>
            <a:r>
              <a:rPr sz="24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about: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Nouns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30" dirty="0">
                <a:solidFill>
                  <a:srgbClr val="153668"/>
                </a:solidFill>
                <a:latin typeface="Arial"/>
                <a:cs typeface="Arial"/>
              </a:rPr>
              <a:t>Verbs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Adjectives</a:t>
            </a:r>
            <a:r>
              <a:rPr sz="2400" spc="-2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and</a:t>
            </a:r>
            <a:r>
              <a:rPr sz="2400" spc="-2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adverbs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Each entry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annotated with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one </a:t>
            </a:r>
            <a:r>
              <a:rPr sz="2400" spc="-65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or</a:t>
            </a:r>
            <a:r>
              <a:rPr sz="24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more</a:t>
            </a:r>
            <a:r>
              <a:rPr sz="24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E2417"/>
                </a:solidFill>
                <a:latin typeface="Arial"/>
                <a:cs typeface="Arial"/>
              </a:rPr>
              <a:t>senses</a:t>
            </a:r>
            <a:endParaRPr sz="2400">
              <a:latin typeface="Arial"/>
              <a:cs typeface="Arial"/>
            </a:endParaRPr>
          </a:p>
          <a:p>
            <a:pPr marL="241300" marR="20955" indent="-228600">
              <a:lnSpc>
                <a:spcPts val="262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Each</a:t>
            </a:r>
            <a:r>
              <a:rPr sz="24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sense</a:t>
            </a:r>
            <a:r>
              <a:rPr sz="2400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provides</a:t>
            </a:r>
            <a:r>
              <a:rPr sz="2400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variety</a:t>
            </a:r>
            <a:r>
              <a:rPr sz="2400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of </a:t>
            </a:r>
            <a:r>
              <a:rPr sz="2400" spc="-65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2949" y="0"/>
            <a:ext cx="6099175" cy="6858000"/>
            <a:chOff x="6092949" y="0"/>
            <a:chExt cx="6099175" cy="6858000"/>
          </a:xfrm>
        </p:grpSpPr>
        <p:sp>
          <p:nvSpPr>
            <p:cNvPr id="5" name="object 5"/>
            <p:cNvSpPr/>
            <p:nvPr/>
          </p:nvSpPr>
          <p:spPr>
            <a:xfrm>
              <a:off x="6092949" y="0"/>
              <a:ext cx="6099175" cy="6858000"/>
            </a:xfrm>
            <a:custGeom>
              <a:avLst/>
              <a:gdLst/>
              <a:ahLst/>
              <a:cxnLst/>
              <a:rect l="l" t="t" r="r" b="b"/>
              <a:pathLst>
                <a:path w="6099175" h="6858000">
                  <a:moveTo>
                    <a:pt x="609905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099050" y="6857999"/>
                  </a:lnTo>
                  <a:lnTo>
                    <a:pt x="6099050" y="0"/>
                  </a:lnTo>
                  <a:close/>
                </a:path>
              </a:pathLst>
            </a:custGeom>
            <a:solidFill>
              <a:srgbClr val="C8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575" y="512063"/>
              <a:ext cx="5257800" cy="5867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77581" y="557783"/>
              <a:ext cx="5130800" cy="5739765"/>
            </a:xfrm>
            <a:custGeom>
              <a:avLst/>
              <a:gdLst/>
              <a:ahLst/>
              <a:cxnLst/>
              <a:rect l="l" t="t" r="r" b="b"/>
              <a:pathLst>
                <a:path w="5130800" h="5739765">
                  <a:moveTo>
                    <a:pt x="5130204" y="0"/>
                  </a:moveTo>
                  <a:lnTo>
                    <a:pt x="0" y="0"/>
                  </a:lnTo>
                  <a:lnTo>
                    <a:pt x="0" y="5739186"/>
                  </a:lnTo>
                  <a:lnTo>
                    <a:pt x="5130204" y="5739186"/>
                  </a:lnTo>
                  <a:lnTo>
                    <a:pt x="5130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77581" y="557783"/>
              <a:ext cx="5130800" cy="5739765"/>
            </a:xfrm>
            <a:custGeom>
              <a:avLst/>
              <a:gdLst/>
              <a:ahLst/>
              <a:cxnLst/>
              <a:rect l="l" t="t" r="r" b="b"/>
              <a:pathLst>
                <a:path w="5130800" h="5739765">
                  <a:moveTo>
                    <a:pt x="0" y="0"/>
                  </a:moveTo>
                  <a:lnTo>
                    <a:pt x="5130204" y="0"/>
                  </a:lnTo>
                  <a:lnTo>
                    <a:pt x="5130204" y="5739187"/>
                  </a:lnTo>
                  <a:lnTo>
                    <a:pt x="0" y="573918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8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003" y="833418"/>
              <a:ext cx="4318939" cy="51879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68" y="1050036"/>
            <a:ext cx="4394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>
                <a:latin typeface="Arial"/>
                <a:cs typeface="Arial"/>
              </a:rPr>
              <a:t>WordNet</a:t>
            </a:r>
            <a:r>
              <a:rPr sz="4400" b="1" spc="-6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Entries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69" y="2392171"/>
            <a:ext cx="4778375" cy="30492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Senses</a:t>
            </a:r>
            <a:r>
              <a:rPr sz="2400" spc="-2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contain: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5" dirty="0">
                <a:solidFill>
                  <a:srgbClr val="9E2417"/>
                </a:solidFill>
                <a:latin typeface="Arial"/>
                <a:cs typeface="Arial"/>
              </a:rPr>
              <a:t>Gloss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r>
              <a:rPr sz="2400" spc="-15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definition</a:t>
            </a:r>
            <a:r>
              <a:rPr sz="2400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sense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List</a:t>
            </a:r>
            <a:r>
              <a:rPr sz="2400" spc="-4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of</a:t>
            </a:r>
            <a:r>
              <a:rPr sz="2400" spc="-4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synonyms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ts val="2735"/>
              </a:lnSpc>
              <a:spcBef>
                <a:spcPts val="219"/>
              </a:spcBef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Commonly</a:t>
            </a:r>
            <a:r>
              <a:rPr sz="24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referred</a:t>
            </a:r>
            <a:r>
              <a:rPr sz="24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to</a:t>
            </a:r>
            <a:r>
              <a:rPr sz="24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as</a:t>
            </a:r>
            <a:r>
              <a:rPr sz="24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ts val="2735"/>
              </a:lnSpc>
            </a:pPr>
            <a:r>
              <a:rPr sz="2400" b="1" spc="-5" dirty="0">
                <a:solidFill>
                  <a:srgbClr val="9E2417"/>
                </a:solidFill>
                <a:latin typeface="Arial"/>
                <a:cs typeface="Arial"/>
              </a:rPr>
              <a:t>synset</a:t>
            </a:r>
            <a:endParaRPr sz="2400">
              <a:latin typeface="Arial"/>
              <a:cs typeface="Arial"/>
            </a:endParaRPr>
          </a:p>
          <a:p>
            <a:pPr marL="697865" marR="1104900" lvl="1" indent="-228600">
              <a:lnSpc>
                <a:spcPts val="2620"/>
              </a:lnSpc>
              <a:spcBef>
                <a:spcPts val="520"/>
              </a:spcBef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(Sometimes)</a:t>
            </a:r>
            <a:r>
              <a:rPr sz="2400" spc="-6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example </a:t>
            </a:r>
            <a:r>
              <a:rPr sz="2400" spc="-65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sentence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2949" y="0"/>
            <a:ext cx="6099175" cy="6858000"/>
            <a:chOff x="6092949" y="0"/>
            <a:chExt cx="6099175" cy="6858000"/>
          </a:xfrm>
        </p:grpSpPr>
        <p:sp>
          <p:nvSpPr>
            <p:cNvPr id="5" name="object 5"/>
            <p:cNvSpPr/>
            <p:nvPr/>
          </p:nvSpPr>
          <p:spPr>
            <a:xfrm>
              <a:off x="6092949" y="0"/>
              <a:ext cx="6099175" cy="6858000"/>
            </a:xfrm>
            <a:custGeom>
              <a:avLst/>
              <a:gdLst/>
              <a:ahLst/>
              <a:cxnLst/>
              <a:rect l="l" t="t" r="r" b="b"/>
              <a:pathLst>
                <a:path w="6099175" h="6858000">
                  <a:moveTo>
                    <a:pt x="609905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099050" y="6857999"/>
                  </a:lnTo>
                  <a:lnTo>
                    <a:pt x="6099050" y="0"/>
                  </a:lnTo>
                  <a:close/>
                </a:path>
              </a:pathLst>
            </a:custGeom>
            <a:solidFill>
              <a:srgbClr val="C8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575" y="512063"/>
              <a:ext cx="5257800" cy="5867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77581" y="557783"/>
              <a:ext cx="5130800" cy="5739765"/>
            </a:xfrm>
            <a:custGeom>
              <a:avLst/>
              <a:gdLst/>
              <a:ahLst/>
              <a:cxnLst/>
              <a:rect l="l" t="t" r="r" b="b"/>
              <a:pathLst>
                <a:path w="5130800" h="5739765">
                  <a:moveTo>
                    <a:pt x="5130204" y="0"/>
                  </a:moveTo>
                  <a:lnTo>
                    <a:pt x="0" y="0"/>
                  </a:lnTo>
                  <a:lnTo>
                    <a:pt x="0" y="5739186"/>
                  </a:lnTo>
                  <a:lnTo>
                    <a:pt x="5130204" y="5739186"/>
                  </a:lnTo>
                  <a:lnTo>
                    <a:pt x="5130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77581" y="557783"/>
              <a:ext cx="5130800" cy="5739765"/>
            </a:xfrm>
            <a:custGeom>
              <a:avLst/>
              <a:gdLst/>
              <a:ahLst/>
              <a:cxnLst/>
              <a:rect l="l" t="t" r="r" b="b"/>
              <a:pathLst>
                <a:path w="5130800" h="5739765">
                  <a:moveTo>
                    <a:pt x="0" y="0"/>
                  </a:moveTo>
                  <a:lnTo>
                    <a:pt x="5130204" y="0"/>
                  </a:lnTo>
                  <a:lnTo>
                    <a:pt x="5130204" y="5739187"/>
                  </a:lnTo>
                  <a:lnTo>
                    <a:pt x="0" y="573918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8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3003" y="833418"/>
              <a:ext cx="4318939" cy="51879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6"/>
            <a:ext cx="6862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Arial"/>
                <a:cs typeface="Arial"/>
              </a:rPr>
              <a:t>Lexicographic</a:t>
            </a:r>
            <a:r>
              <a:rPr sz="4400" b="1" spc="-3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Categories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18149"/>
            <a:ext cx="5980430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53668"/>
                </a:solidFill>
                <a:latin typeface="Arial"/>
                <a:cs typeface="Arial"/>
              </a:rPr>
              <a:t>Coarse-grained</a:t>
            </a:r>
            <a:r>
              <a:rPr sz="2800" spc="-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53668"/>
                </a:solidFill>
                <a:latin typeface="Arial"/>
                <a:cs typeface="Arial"/>
              </a:rPr>
              <a:t>semantic</a:t>
            </a:r>
            <a:r>
              <a:rPr sz="28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53668"/>
                </a:solidFill>
                <a:latin typeface="Arial"/>
                <a:cs typeface="Arial"/>
              </a:rPr>
              <a:t>categories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Often</a:t>
            </a:r>
            <a:r>
              <a:rPr sz="24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referred to</a:t>
            </a:r>
            <a:r>
              <a:rPr sz="24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53668"/>
                </a:solidFill>
                <a:latin typeface="Arial"/>
                <a:cs typeface="Arial"/>
              </a:rPr>
              <a:t>as</a:t>
            </a:r>
            <a:r>
              <a:rPr sz="2400" spc="-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E2417"/>
                </a:solidFill>
                <a:latin typeface="Arial"/>
                <a:cs typeface="Arial"/>
              </a:rPr>
              <a:t>supersenses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3440925"/>
            <a:ext cx="10515600" cy="370840"/>
          </a:xfrm>
          <a:custGeom>
            <a:avLst/>
            <a:gdLst/>
            <a:ahLst/>
            <a:cxnLst/>
            <a:rect l="l" t="t" r="r" b="b"/>
            <a:pathLst>
              <a:path w="10515600" h="370839">
                <a:moveTo>
                  <a:pt x="10515600" y="0"/>
                </a:moveTo>
                <a:lnTo>
                  <a:pt x="10515600" y="0"/>
                </a:lnTo>
                <a:lnTo>
                  <a:pt x="0" y="0"/>
                </a:lnTo>
                <a:lnTo>
                  <a:pt x="0" y="370840"/>
                </a:lnTo>
                <a:lnTo>
                  <a:pt x="10515600" y="37084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7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182605"/>
            <a:ext cx="10515600" cy="370840"/>
          </a:xfrm>
          <a:custGeom>
            <a:avLst/>
            <a:gdLst/>
            <a:ahLst/>
            <a:cxnLst/>
            <a:rect l="l" t="t" r="r" b="b"/>
            <a:pathLst>
              <a:path w="10515600" h="370839">
                <a:moveTo>
                  <a:pt x="10515600" y="0"/>
                </a:moveTo>
                <a:lnTo>
                  <a:pt x="10515600" y="0"/>
                </a:lnTo>
                <a:lnTo>
                  <a:pt x="0" y="0"/>
                </a:lnTo>
                <a:lnTo>
                  <a:pt x="0" y="370840"/>
                </a:lnTo>
                <a:lnTo>
                  <a:pt x="10515600" y="37084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7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924285"/>
            <a:ext cx="10515600" cy="370840"/>
          </a:xfrm>
          <a:custGeom>
            <a:avLst/>
            <a:gdLst/>
            <a:ahLst/>
            <a:cxnLst/>
            <a:rect l="l" t="t" r="r" b="b"/>
            <a:pathLst>
              <a:path w="10515600" h="370839">
                <a:moveTo>
                  <a:pt x="10515600" y="0"/>
                </a:moveTo>
                <a:lnTo>
                  <a:pt x="10515600" y="0"/>
                </a:lnTo>
                <a:lnTo>
                  <a:pt x="0" y="0"/>
                </a:lnTo>
                <a:lnTo>
                  <a:pt x="0" y="370840"/>
                </a:lnTo>
                <a:lnTo>
                  <a:pt x="10515600" y="37084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7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665965"/>
            <a:ext cx="10515600" cy="370840"/>
          </a:xfrm>
          <a:custGeom>
            <a:avLst/>
            <a:gdLst/>
            <a:ahLst/>
            <a:cxnLst/>
            <a:rect l="l" t="t" r="r" b="b"/>
            <a:pathLst>
              <a:path w="10515600" h="370839">
                <a:moveTo>
                  <a:pt x="10515600" y="0"/>
                </a:moveTo>
                <a:lnTo>
                  <a:pt x="10515600" y="0"/>
                </a:lnTo>
                <a:lnTo>
                  <a:pt x="0" y="0"/>
                </a:lnTo>
                <a:lnTo>
                  <a:pt x="0" y="370840"/>
                </a:lnTo>
                <a:lnTo>
                  <a:pt x="10515600" y="37084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7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31850" y="2692885"/>
          <a:ext cx="10515598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52F6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52F6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52F6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52F6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52F6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52F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2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ROUP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place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LANT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tree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NIMAL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dog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area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2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2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OSSESSION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RTIFACT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car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reason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ROCESS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TTRIBUTE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ATURAL</a:t>
                      </a:r>
                      <a:r>
                        <a:rPr sz="1400" spc="4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VENT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experience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4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UANTITY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amount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ODY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hair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ATURAL</a:t>
                      </a:r>
                      <a:r>
                        <a:rPr sz="1400" spc="3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BJECT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flower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ELATION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portion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2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2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OGNITION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way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THER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stuff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HAPE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square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OMMUNICATION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review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ERSON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people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3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3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1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EELING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discomfort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2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2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HENOMENON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UBSTANCE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2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2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OOD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10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153668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573" y="2692908"/>
            <a:ext cx="2541270" cy="12903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755"/>
              </a:spcBef>
            </a:pP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Sense 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8623" y="4593150"/>
            <a:ext cx="2162810" cy="2009775"/>
          </a:xfrm>
          <a:custGeom>
            <a:avLst/>
            <a:gdLst/>
            <a:ahLst/>
            <a:cxnLst/>
            <a:rect l="l" t="t" r="r" b="b"/>
            <a:pathLst>
              <a:path w="2162809" h="2009775">
                <a:moveTo>
                  <a:pt x="114587" y="1881609"/>
                </a:moveTo>
                <a:lnTo>
                  <a:pt x="62691" y="1882266"/>
                </a:lnTo>
                <a:lnTo>
                  <a:pt x="18029" y="1901431"/>
                </a:lnTo>
                <a:lnTo>
                  <a:pt x="0" y="1946564"/>
                </a:lnTo>
                <a:lnTo>
                  <a:pt x="5302" y="1971216"/>
                </a:lnTo>
                <a:lnTo>
                  <a:pt x="19165" y="1991226"/>
                </a:lnTo>
                <a:lnTo>
                  <a:pt x="39520" y="2004578"/>
                </a:lnTo>
                <a:lnTo>
                  <a:pt x="64298" y="2009255"/>
                </a:lnTo>
                <a:lnTo>
                  <a:pt x="117800" y="2008578"/>
                </a:lnTo>
                <a:lnTo>
                  <a:pt x="171775" y="2006528"/>
                </a:lnTo>
                <a:lnTo>
                  <a:pt x="225402" y="2003129"/>
                </a:lnTo>
                <a:lnTo>
                  <a:pt x="278664" y="1998400"/>
                </a:lnTo>
                <a:lnTo>
                  <a:pt x="331542" y="1992355"/>
                </a:lnTo>
                <a:lnTo>
                  <a:pt x="384018" y="1985012"/>
                </a:lnTo>
                <a:lnTo>
                  <a:pt x="436078" y="1976387"/>
                </a:lnTo>
                <a:lnTo>
                  <a:pt x="477596" y="1963351"/>
                </a:lnTo>
                <a:lnTo>
                  <a:pt x="504426" y="1923803"/>
                </a:lnTo>
                <a:lnTo>
                  <a:pt x="504676" y="1898589"/>
                </a:lnTo>
                <a:lnTo>
                  <a:pt x="497738" y="1881640"/>
                </a:lnTo>
                <a:lnTo>
                  <a:pt x="113781" y="1881640"/>
                </a:lnTo>
                <a:lnTo>
                  <a:pt x="114587" y="1881609"/>
                </a:lnTo>
                <a:close/>
              </a:path>
              <a:path w="2162809" h="2009775">
                <a:moveTo>
                  <a:pt x="497722" y="1881599"/>
                </a:moveTo>
                <a:lnTo>
                  <a:pt x="115389" y="1881599"/>
                </a:lnTo>
                <a:lnTo>
                  <a:pt x="113781" y="1881640"/>
                </a:lnTo>
                <a:lnTo>
                  <a:pt x="497738" y="1881640"/>
                </a:lnTo>
                <a:close/>
              </a:path>
              <a:path w="2162809" h="2009775">
                <a:moveTo>
                  <a:pt x="165344" y="1879680"/>
                </a:moveTo>
                <a:lnTo>
                  <a:pt x="114587" y="1881609"/>
                </a:lnTo>
                <a:lnTo>
                  <a:pt x="115389" y="1881599"/>
                </a:lnTo>
                <a:lnTo>
                  <a:pt x="497722" y="1881599"/>
                </a:lnTo>
                <a:lnTo>
                  <a:pt x="496957" y="1879731"/>
                </a:lnTo>
                <a:lnTo>
                  <a:pt x="164545" y="1879731"/>
                </a:lnTo>
                <a:lnTo>
                  <a:pt x="165344" y="1879680"/>
                </a:lnTo>
                <a:close/>
              </a:path>
              <a:path w="2162809" h="2009775">
                <a:moveTo>
                  <a:pt x="496924" y="1879650"/>
                </a:moveTo>
                <a:lnTo>
                  <a:pt x="166150" y="1879650"/>
                </a:lnTo>
                <a:lnTo>
                  <a:pt x="164545" y="1879731"/>
                </a:lnTo>
                <a:lnTo>
                  <a:pt x="496957" y="1879731"/>
                </a:lnTo>
                <a:close/>
              </a:path>
              <a:path w="2162809" h="2009775">
                <a:moveTo>
                  <a:pt x="215770" y="1876485"/>
                </a:moveTo>
                <a:lnTo>
                  <a:pt x="165344" y="1879680"/>
                </a:lnTo>
                <a:lnTo>
                  <a:pt x="166150" y="1879650"/>
                </a:lnTo>
                <a:lnTo>
                  <a:pt x="496924" y="1879650"/>
                </a:lnTo>
                <a:lnTo>
                  <a:pt x="495658" y="1876556"/>
                </a:lnTo>
                <a:lnTo>
                  <a:pt x="214969" y="1876556"/>
                </a:lnTo>
                <a:lnTo>
                  <a:pt x="215770" y="1876485"/>
                </a:lnTo>
                <a:close/>
              </a:path>
              <a:path w="2162809" h="2009775">
                <a:moveTo>
                  <a:pt x="495608" y="1876434"/>
                </a:moveTo>
                <a:lnTo>
                  <a:pt x="216569" y="1876434"/>
                </a:lnTo>
                <a:lnTo>
                  <a:pt x="214969" y="1876556"/>
                </a:lnTo>
                <a:lnTo>
                  <a:pt x="495658" y="1876556"/>
                </a:lnTo>
                <a:close/>
              </a:path>
              <a:path w="2162809" h="2009775">
                <a:moveTo>
                  <a:pt x="265836" y="1872039"/>
                </a:moveTo>
                <a:lnTo>
                  <a:pt x="215770" y="1876485"/>
                </a:lnTo>
                <a:lnTo>
                  <a:pt x="216569" y="1876434"/>
                </a:lnTo>
                <a:lnTo>
                  <a:pt x="495608" y="1876434"/>
                </a:lnTo>
                <a:lnTo>
                  <a:pt x="495124" y="1875252"/>
                </a:lnTo>
                <a:lnTo>
                  <a:pt x="492020" y="1872130"/>
                </a:lnTo>
                <a:lnTo>
                  <a:pt x="265037" y="1872130"/>
                </a:lnTo>
                <a:lnTo>
                  <a:pt x="265836" y="1872039"/>
                </a:lnTo>
                <a:close/>
              </a:path>
              <a:path w="2162809" h="2009775">
                <a:moveTo>
                  <a:pt x="491859" y="1871968"/>
                </a:moveTo>
                <a:lnTo>
                  <a:pt x="266631" y="1871968"/>
                </a:lnTo>
                <a:lnTo>
                  <a:pt x="265037" y="1872130"/>
                </a:lnTo>
                <a:lnTo>
                  <a:pt x="492020" y="1872130"/>
                </a:lnTo>
                <a:lnTo>
                  <a:pt x="491859" y="1871968"/>
                </a:lnTo>
                <a:close/>
              </a:path>
              <a:path w="2162809" h="2009775">
                <a:moveTo>
                  <a:pt x="315528" y="1866358"/>
                </a:moveTo>
                <a:lnTo>
                  <a:pt x="265836" y="1872039"/>
                </a:lnTo>
                <a:lnTo>
                  <a:pt x="266631" y="1871968"/>
                </a:lnTo>
                <a:lnTo>
                  <a:pt x="491859" y="1871968"/>
                </a:lnTo>
                <a:lnTo>
                  <a:pt x="486392" y="1866469"/>
                </a:lnTo>
                <a:lnTo>
                  <a:pt x="314735" y="1866469"/>
                </a:lnTo>
                <a:lnTo>
                  <a:pt x="315528" y="1866358"/>
                </a:lnTo>
                <a:close/>
              </a:path>
              <a:path w="2162809" h="2009775">
                <a:moveTo>
                  <a:pt x="486191" y="1866268"/>
                </a:moveTo>
                <a:lnTo>
                  <a:pt x="316322" y="1866268"/>
                </a:lnTo>
                <a:lnTo>
                  <a:pt x="314735" y="1866469"/>
                </a:lnTo>
                <a:lnTo>
                  <a:pt x="486392" y="1866469"/>
                </a:lnTo>
                <a:lnTo>
                  <a:pt x="486191" y="1866268"/>
                </a:lnTo>
                <a:close/>
              </a:path>
              <a:path w="2162809" h="2009775">
                <a:moveTo>
                  <a:pt x="364841" y="1859458"/>
                </a:moveTo>
                <a:lnTo>
                  <a:pt x="315528" y="1866358"/>
                </a:lnTo>
                <a:lnTo>
                  <a:pt x="316322" y="1866268"/>
                </a:lnTo>
                <a:lnTo>
                  <a:pt x="486191" y="1866268"/>
                </a:lnTo>
                <a:lnTo>
                  <a:pt x="479551" y="1859589"/>
                </a:lnTo>
                <a:lnTo>
                  <a:pt x="364049" y="1859589"/>
                </a:lnTo>
                <a:lnTo>
                  <a:pt x="364841" y="1859458"/>
                </a:lnTo>
                <a:close/>
              </a:path>
              <a:path w="2162809" h="2009775">
                <a:moveTo>
                  <a:pt x="479311" y="1859348"/>
                </a:moveTo>
                <a:lnTo>
                  <a:pt x="365627" y="1859348"/>
                </a:lnTo>
                <a:lnTo>
                  <a:pt x="364049" y="1859589"/>
                </a:lnTo>
                <a:lnTo>
                  <a:pt x="479551" y="1859589"/>
                </a:lnTo>
                <a:lnTo>
                  <a:pt x="479311" y="1859348"/>
                </a:lnTo>
                <a:close/>
              </a:path>
              <a:path w="2162809" h="2009775">
                <a:moveTo>
                  <a:pt x="462134" y="1851225"/>
                </a:moveTo>
                <a:lnTo>
                  <a:pt x="414533" y="1851225"/>
                </a:lnTo>
                <a:lnTo>
                  <a:pt x="412963" y="1851505"/>
                </a:lnTo>
                <a:lnTo>
                  <a:pt x="364841" y="1859458"/>
                </a:lnTo>
                <a:lnTo>
                  <a:pt x="365627" y="1859348"/>
                </a:lnTo>
                <a:lnTo>
                  <a:pt x="479311" y="1859348"/>
                </a:lnTo>
                <a:lnTo>
                  <a:pt x="477961" y="1857989"/>
                </a:lnTo>
                <a:lnTo>
                  <a:pt x="462134" y="1851225"/>
                </a:lnTo>
                <a:close/>
              </a:path>
              <a:path w="2162809" h="2009775">
                <a:moveTo>
                  <a:pt x="413743" y="1851356"/>
                </a:moveTo>
                <a:lnTo>
                  <a:pt x="412841" y="1851505"/>
                </a:lnTo>
                <a:lnTo>
                  <a:pt x="413743" y="1851356"/>
                </a:lnTo>
                <a:close/>
              </a:path>
              <a:path w="2162809" h="2009775">
                <a:moveTo>
                  <a:pt x="430361" y="1848172"/>
                </a:moveTo>
                <a:lnTo>
                  <a:pt x="413743" y="1851356"/>
                </a:lnTo>
                <a:lnTo>
                  <a:pt x="414533" y="1851225"/>
                </a:lnTo>
                <a:lnTo>
                  <a:pt x="462134" y="1851225"/>
                </a:lnTo>
                <a:lnTo>
                  <a:pt x="455576" y="1848422"/>
                </a:lnTo>
                <a:lnTo>
                  <a:pt x="430361" y="1848172"/>
                </a:lnTo>
                <a:close/>
              </a:path>
              <a:path w="2162809" h="2009775">
                <a:moveTo>
                  <a:pt x="921090" y="1687203"/>
                </a:moveTo>
                <a:lnTo>
                  <a:pt x="898411" y="1697456"/>
                </a:lnTo>
                <a:lnTo>
                  <a:pt x="877945" y="1712185"/>
                </a:lnTo>
                <a:lnTo>
                  <a:pt x="865159" y="1732900"/>
                </a:lnTo>
                <a:lnTo>
                  <a:pt x="861073" y="1756898"/>
                </a:lnTo>
                <a:lnTo>
                  <a:pt x="866708" y="1781476"/>
                </a:lnTo>
                <a:lnTo>
                  <a:pt x="881438" y="1801943"/>
                </a:lnTo>
                <a:lnTo>
                  <a:pt x="902153" y="1814729"/>
                </a:lnTo>
                <a:lnTo>
                  <a:pt x="926151" y="1818814"/>
                </a:lnTo>
                <a:lnTo>
                  <a:pt x="950729" y="1813179"/>
                </a:lnTo>
                <a:lnTo>
                  <a:pt x="976232" y="1801649"/>
                </a:lnTo>
                <a:lnTo>
                  <a:pt x="1067015" y="1755153"/>
                </a:lnTo>
                <a:lnTo>
                  <a:pt x="1155180" y="1704459"/>
                </a:lnTo>
                <a:lnTo>
                  <a:pt x="1180999" y="1687907"/>
                </a:lnTo>
                <a:lnTo>
                  <a:pt x="919716" y="1687907"/>
                </a:lnTo>
                <a:lnTo>
                  <a:pt x="921090" y="1687203"/>
                </a:lnTo>
                <a:close/>
              </a:path>
              <a:path w="2162809" h="2009775">
                <a:moveTo>
                  <a:pt x="922505" y="1686563"/>
                </a:moveTo>
                <a:lnTo>
                  <a:pt x="921090" y="1687203"/>
                </a:lnTo>
                <a:lnTo>
                  <a:pt x="919716" y="1687907"/>
                </a:lnTo>
                <a:lnTo>
                  <a:pt x="922505" y="1686563"/>
                </a:lnTo>
                <a:close/>
              </a:path>
              <a:path w="2162809" h="2009775">
                <a:moveTo>
                  <a:pt x="1183095" y="1686563"/>
                </a:moveTo>
                <a:lnTo>
                  <a:pt x="922505" y="1686563"/>
                </a:lnTo>
                <a:lnTo>
                  <a:pt x="919716" y="1687907"/>
                </a:lnTo>
                <a:lnTo>
                  <a:pt x="1180999" y="1687907"/>
                </a:lnTo>
                <a:lnTo>
                  <a:pt x="1183095" y="1686563"/>
                </a:lnTo>
                <a:close/>
              </a:path>
              <a:path w="2162809" h="2009775">
                <a:moveTo>
                  <a:pt x="1006384" y="1643518"/>
                </a:moveTo>
                <a:lnTo>
                  <a:pt x="921090" y="1687203"/>
                </a:lnTo>
                <a:lnTo>
                  <a:pt x="922505" y="1686563"/>
                </a:lnTo>
                <a:lnTo>
                  <a:pt x="1183095" y="1686563"/>
                </a:lnTo>
                <a:lnTo>
                  <a:pt x="1240594" y="1649702"/>
                </a:lnTo>
                <a:lnTo>
                  <a:pt x="1248207" y="1644288"/>
                </a:lnTo>
                <a:lnTo>
                  <a:pt x="1005046" y="1644288"/>
                </a:lnTo>
                <a:lnTo>
                  <a:pt x="1006384" y="1643518"/>
                </a:lnTo>
                <a:close/>
              </a:path>
              <a:path w="2162809" h="2009775">
                <a:moveTo>
                  <a:pt x="1007751" y="1642818"/>
                </a:moveTo>
                <a:lnTo>
                  <a:pt x="1006384" y="1643518"/>
                </a:lnTo>
                <a:lnTo>
                  <a:pt x="1005046" y="1644288"/>
                </a:lnTo>
                <a:lnTo>
                  <a:pt x="1007751" y="1642818"/>
                </a:lnTo>
                <a:close/>
              </a:path>
              <a:path w="2162809" h="2009775">
                <a:moveTo>
                  <a:pt x="1250274" y="1642818"/>
                </a:moveTo>
                <a:lnTo>
                  <a:pt x="1007751" y="1642818"/>
                </a:lnTo>
                <a:lnTo>
                  <a:pt x="1005046" y="1644288"/>
                </a:lnTo>
                <a:lnTo>
                  <a:pt x="1248207" y="1644288"/>
                </a:lnTo>
                <a:lnTo>
                  <a:pt x="1250274" y="1642818"/>
                </a:lnTo>
                <a:close/>
              </a:path>
              <a:path w="2162809" h="2009775">
                <a:moveTo>
                  <a:pt x="1089218" y="1595889"/>
                </a:moveTo>
                <a:lnTo>
                  <a:pt x="1006384" y="1643518"/>
                </a:lnTo>
                <a:lnTo>
                  <a:pt x="1007751" y="1642818"/>
                </a:lnTo>
                <a:lnTo>
                  <a:pt x="1250274" y="1642818"/>
                </a:lnTo>
                <a:lnTo>
                  <a:pt x="1289612" y="1614844"/>
                </a:lnTo>
                <a:lnTo>
                  <a:pt x="1306616" y="1596717"/>
                </a:lnTo>
                <a:lnTo>
                  <a:pt x="1087927" y="1596717"/>
                </a:lnTo>
                <a:lnTo>
                  <a:pt x="1089218" y="1595889"/>
                </a:lnTo>
                <a:close/>
              </a:path>
              <a:path w="2162809" h="2009775">
                <a:moveTo>
                  <a:pt x="1090546" y="1595126"/>
                </a:moveTo>
                <a:lnTo>
                  <a:pt x="1089218" y="1595889"/>
                </a:lnTo>
                <a:lnTo>
                  <a:pt x="1087927" y="1596717"/>
                </a:lnTo>
                <a:lnTo>
                  <a:pt x="1090546" y="1595126"/>
                </a:lnTo>
                <a:close/>
              </a:path>
              <a:path w="2162809" h="2009775">
                <a:moveTo>
                  <a:pt x="1307362" y="1595126"/>
                </a:moveTo>
                <a:lnTo>
                  <a:pt x="1090546" y="1595126"/>
                </a:lnTo>
                <a:lnTo>
                  <a:pt x="1087927" y="1596717"/>
                </a:lnTo>
                <a:lnTo>
                  <a:pt x="1306616" y="1596717"/>
                </a:lnTo>
                <a:lnTo>
                  <a:pt x="1306863" y="1596453"/>
                </a:lnTo>
                <a:lnTo>
                  <a:pt x="1307362" y="1595126"/>
                </a:lnTo>
                <a:close/>
              </a:path>
              <a:path w="2162809" h="2009775">
                <a:moveTo>
                  <a:pt x="1169482" y="1544433"/>
                </a:moveTo>
                <a:lnTo>
                  <a:pt x="1089218" y="1595889"/>
                </a:lnTo>
                <a:lnTo>
                  <a:pt x="1090546" y="1595126"/>
                </a:lnTo>
                <a:lnTo>
                  <a:pt x="1307362" y="1595126"/>
                </a:lnTo>
                <a:lnTo>
                  <a:pt x="1315426" y="1573665"/>
                </a:lnTo>
                <a:lnTo>
                  <a:pt x="1314819" y="1549330"/>
                </a:lnTo>
                <a:lnTo>
                  <a:pt x="1313032" y="1545318"/>
                </a:lnTo>
                <a:lnTo>
                  <a:pt x="1168238" y="1545318"/>
                </a:lnTo>
                <a:lnTo>
                  <a:pt x="1169482" y="1544433"/>
                </a:lnTo>
                <a:close/>
              </a:path>
              <a:path w="2162809" h="2009775">
                <a:moveTo>
                  <a:pt x="1170767" y="1543610"/>
                </a:moveTo>
                <a:lnTo>
                  <a:pt x="1169482" y="1544433"/>
                </a:lnTo>
                <a:lnTo>
                  <a:pt x="1168238" y="1545318"/>
                </a:lnTo>
                <a:lnTo>
                  <a:pt x="1170767" y="1543610"/>
                </a:lnTo>
                <a:close/>
              </a:path>
              <a:path w="2162809" h="2009775">
                <a:moveTo>
                  <a:pt x="1312272" y="1543610"/>
                </a:moveTo>
                <a:lnTo>
                  <a:pt x="1170767" y="1543610"/>
                </a:lnTo>
                <a:lnTo>
                  <a:pt x="1168238" y="1545318"/>
                </a:lnTo>
                <a:lnTo>
                  <a:pt x="1313032" y="1545318"/>
                </a:lnTo>
                <a:lnTo>
                  <a:pt x="1312272" y="1543610"/>
                </a:lnTo>
                <a:close/>
              </a:path>
              <a:path w="2162809" h="2009775">
                <a:moveTo>
                  <a:pt x="1263383" y="1500480"/>
                </a:moveTo>
                <a:lnTo>
                  <a:pt x="1239047" y="1501087"/>
                </a:lnTo>
                <a:lnTo>
                  <a:pt x="1216012" y="1511345"/>
                </a:lnTo>
                <a:lnTo>
                  <a:pt x="1169482" y="1544433"/>
                </a:lnTo>
                <a:lnTo>
                  <a:pt x="1170767" y="1543610"/>
                </a:lnTo>
                <a:lnTo>
                  <a:pt x="1312272" y="1543610"/>
                </a:lnTo>
                <a:lnTo>
                  <a:pt x="1304561" y="1526295"/>
                </a:lnTo>
                <a:lnTo>
                  <a:pt x="1286171" y="1509043"/>
                </a:lnTo>
                <a:lnTo>
                  <a:pt x="1263383" y="1500480"/>
                </a:lnTo>
                <a:close/>
              </a:path>
              <a:path w="2162809" h="2009775">
                <a:moveTo>
                  <a:pt x="1752230" y="1161190"/>
                </a:moveTo>
                <a:lnTo>
                  <a:pt x="1590986" y="1161190"/>
                </a:lnTo>
                <a:lnTo>
                  <a:pt x="1589054" y="1163530"/>
                </a:lnTo>
                <a:lnTo>
                  <a:pt x="1576802" y="1177563"/>
                </a:lnTo>
                <a:lnTo>
                  <a:pt x="1564391" y="1199513"/>
                </a:lnTo>
                <a:lnTo>
                  <a:pt x="1561461" y="1223680"/>
                </a:lnTo>
                <a:lnTo>
                  <a:pt x="1567808" y="1247181"/>
                </a:lnTo>
                <a:lnTo>
                  <a:pt x="1583223" y="1267136"/>
                </a:lnTo>
                <a:lnTo>
                  <a:pt x="1605173" y="1279547"/>
                </a:lnTo>
                <a:lnTo>
                  <a:pt x="1629339" y="1282477"/>
                </a:lnTo>
                <a:lnTo>
                  <a:pt x="1652841" y="1276130"/>
                </a:lnTo>
                <a:lnTo>
                  <a:pt x="1672797" y="1260715"/>
                </a:lnTo>
                <a:lnTo>
                  <a:pt x="1687973" y="1243194"/>
                </a:lnTo>
                <a:lnTo>
                  <a:pt x="1750566" y="1163530"/>
                </a:lnTo>
                <a:lnTo>
                  <a:pt x="1752230" y="1161190"/>
                </a:lnTo>
                <a:close/>
              </a:path>
              <a:path w="2162809" h="2009775">
                <a:moveTo>
                  <a:pt x="1589987" y="1162343"/>
                </a:moveTo>
                <a:lnTo>
                  <a:pt x="1588959" y="1163530"/>
                </a:lnTo>
                <a:lnTo>
                  <a:pt x="1589987" y="1162343"/>
                </a:lnTo>
                <a:close/>
              </a:path>
              <a:path w="2162809" h="2009775">
                <a:moveTo>
                  <a:pt x="1590986" y="1161190"/>
                </a:moveTo>
                <a:lnTo>
                  <a:pt x="1589987" y="1162343"/>
                </a:lnTo>
                <a:lnTo>
                  <a:pt x="1589054" y="1163530"/>
                </a:lnTo>
                <a:lnTo>
                  <a:pt x="1590986" y="1161190"/>
                </a:lnTo>
                <a:close/>
              </a:path>
              <a:path w="2162809" h="2009775">
                <a:moveTo>
                  <a:pt x="1805413" y="1086400"/>
                </a:moveTo>
                <a:lnTo>
                  <a:pt x="1649666" y="1086400"/>
                </a:lnTo>
                <a:lnTo>
                  <a:pt x="1647845" y="1088836"/>
                </a:lnTo>
                <a:lnTo>
                  <a:pt x="1589987" y="1162343"/>
                </a:lnTo>
                <a:lnTo>
                  <a:pt x="1590986" y="1161190"/>
                </a:lnTo>
                <a:lnTo>
                  <a:pt x="1752230" y="1161190"/>
                </a:lnTo>
                <a:lnTo>
                  <a:pt x="1805413" y="1086400"/>
                </a:lnTo>
                <a:close/>
              </a:path>
              <a:path w="2162809" h="2009775">
                <a:moveTo>
                  <a:pt x="1648730" y="1087591"/>
                </a:moveTo>
                <a:lnTo>
                  <a:pt x="1647752" y="1088836"/>
                </a:lnTo>
                <a:lnTo>
                  <a:pt x="1648730" y="1087591"/>
                </a:lnTo>
                <a:close/>
              </a:path>
              <a:path w="2162809" h="2009775">
                <a:moveTo>
                  <a:pt x="1649666" y="1086400"/>
                </a:moveTo>
                <a:lnTo>
                  <a:pt x="1648730" y="1087591"/>
                </a:lnTo>
                <a:lnTo>
                  <a:pt x="1647845" y="1088836"/>
                </a:lnTo>
                <a:lnTo>
                  <a:pt x="1649666" y="1086400"/>
                </a:lnTo>
                <a:close/>
              </a:path>
              <a:path w="2162809" h="2009775">
                <a:moveTo>
                  <a:pt x="1855538" y="1008787"/>
                </a:moveTo>
                <a:lnTo>
                  <a:pt x="1704769" y="1008787"/>
                </a:lnTo>
                <a:lnTo>
                  <a:pt x="1703059" y="1011316"/>
                </a:lnTo>
                <a:lnTo>
                  <a:pt x="1648730" y="1087591"/>
                </a:lnTo>
                <a:lnTo>
                  <a:pt x="1649666" y="1086400"/>
                </a:lnTo>
                <a:lnTo>
                  <a:pt x="1805413" y="1086400"/>
                </a:lnTo>
                <a:lnTo>
                  <a:pt x="1809151" y="1081143"/>
                </a:lnTo>
                <a:lnTo>
                  <a:pt x="1855538" y="1008787"/>
                </a:lnTo>
                <a:close/>
              </a:path>
              <a:path w="2162809" h="2009775">
                <a:moveTo>
                  <a:pt x="1703871" y="1010049"/>
                </a:moveTo>
                <a:lnTo>
                  <a:pt x="1702971" y="1011316"/>
                </a:lnTo>
                <a:lnTo>
                  <a:pt x="1703871" y="1010049"/>
                </a:lnTo>
                <a:close/>
              </a:path>
              <a:path w="2162809" h="2009775">
                <a:moveTo>
                  <a:pt x="1704769" y="1008787"/>
                </a:moveTo>
                <a:lnTo>
                  <a:pt x="1703871" y="1010049"/>
                </a:lnTo>
                <a:lnTo>
                  <a:pt x="1703059" y="1011316"/>
                </a:lnTo>
                <a:lnTo>
                  <a:pt x="1704769" y="1008787"/>
                </a:lnTo>
                <a:close/>
              </a:path>
              <a:path w="2162809" h="2009775">
                <a:moveTo>
                  <a:pt x="1900194" y="928477"/>
                </a:moveTo>
                <a:lnTo>
                  <a:pt x="1756167" y="928477"/>
                </a:lnTo>
                <a:lnTo>
                  <a:pt x="1754576" y="931096"/>
                </a:lnTo>
                <a:lnTo>
                  <a:pt x="1703871" y="1010049"/>
                </a:lnTo>
                <a:lnTo>
                  <a:pt x="1704769" y="1008787"/>
                </a:lnTo>
                <a:lnTo>
                  <a:pt x="1855538" y="1008787"/>
                </a:lnTo>
                <a:lnTo>
                  <a:pt x="1863910" y="995729"/>
                </a:lnTo>
                <a:lnTo>
                  <a:pt x="1896883" y="938383"/>
                </a:lnTo>
                <a:lnTo>
                  <a:pt x="1900194" y="928477"/>
                </a:lnTo>
                <a:close/>
              </a:path>
              <a:path w="2162809" h="2009775">
                <a:moveTo>
                  <a:pt x="1755337" y="929772"/>
                </a:moveTo>
                <a:lnTo>
                  <a:pt x="1754488" y="931096"/>
                </a:lnTo>
                <a:lnTo>
                  <a:pt x="1755337" y="929772"/>
                </a:lnTo>
                <a:close/>
              </a:path>
              <a:path w="2162809" h="2009775">
                <a:moveTo>
                  <a:pt x="1756167" y="928477"/>
                </a:moveTo>
                <a:lnTo>
                  <a:pt x="1755337" y="929772"/>
                </a:lnTo>
                <a:lnTo>
                  <a:pt x="1754576" y="931096"/>
                </a:lnTo>
                <a:lnTo>
                  <a:pt x="1756167" y="928477"/>
                </a:lnTo>
                <a:close/>
              </a:path>
              <a:path w="2162809" h="2009775">
                <a:moveTo>
                  <a:pt x="1849571" y="843688"/>
                </a:moveTo>
                <a:lnTo>
                  <a:pt x="1825290" y="845425"/>
                </a:lnTo>
                <a:lnTo>
                  <a:pt x="1803431" y="856139"/>
                </a:lnTo>
                <a:lnTo>
                  <a:pt x="1786785" y="875079"/>
                </a:lnTo>
                <a:lnTo>
                  <a:pt x="1755337" y="929772"/>
                </a:lnTo>
                <a:lnTo>
                  <a:pt x="1756167" y="928477"/>
                </a:lnTo>
                <a:lnTo>
                  <a:pt x="1900194" y="928477"/>
                </a:lnTo>
                <a:lnTo>
                  <a:pt x="1904877" y="914469"/>
                </a:lnTo>
                <a:lnTo>
                  <a:pt x="1903140" y="890187"/>
                </a:lnTo>
                <a:lnTo>
                  <a:pt x="1892426" y="868329"/>
                </a:lnTo>
                <a:lnTo>
                  <a:pt x="1873486" y="851683"/>
                </a:lnTo>
                <a:lnTo>
                  <a:pt x="1849571" y="843688"/>
                </a:lnTo>
                <a:close/>
              </a:path>
              <a:path w="2162809" h="2009775">
                <a:moveTo>
                  <a:pt x="2110344" y="397714"/>
                </a:moveTo>
                <a:lnTo>
                  <a:pt x="1979636" y="397714"/>
                </a:lnTo>
                <a:lnTo>
                  <a:pt x="1979242" y="399247"/>
                </a:lnTo>
                <a:lnTo>
                  <a:pt x="1973179" y="421577"/>
                </a:lnTo>
                <a:lnTo>
                  <a:pt x="1971540" y="446740"/>
                </a:lnTo>
                <a:lnTo>
                  <a:pt x="1979404" y="469778"/>
                </a:lnTo>
                <a:lnTo>
                  <a:pt x="1995333" y="488186"/>
                </a:lnTo>
                <a:lnTo>
                  <a:pt x="2017889" y="499459"/>
                </a:lnTo>
                <a:lnTo>
                  <a:pt x="2043051" y="501098"/>
                </a:lnTo>
                <a:lnTo>
                  <a:pt x="2066089" y="493234"/>
                </a:lnTo>
                <a:lnTo>
                  <a:pt x="2084498" y="477305"/>
                </a:lnTo>
                <a:lnTo>
                  <a:pt x="2095770" y="454750"/>
                </a:lnTo>
                <a:lnTo>
                  <a:pt x="2102435" y="430123"/>
                </a:lnTo>
                <a:lnTo>
                  <a:pt x="2110344" y="397714"/>
                </a:lnTo>
                <a:close/>
              </a:path>
              <a:path w="2162809" h="2009775">
                <a:moveTo>
                  <a:pt x="1979436" y="398454"/>
                </a:moveTo>
                <a:lnTo>
                  <a:pt x="1979221" y="399247"/>
                </a:lnTo>
                <a:lnTo>
                  <a:pt x="1979436" y="398454"/>
                </a:lnTo>
                <a:close/>
              </a:path>
              <a:path w="2162809" h="2009775">
                <a:moveTo>
                  <a:pt x="2121193" y="350086"/>
                </a:moveTo>
                <a:lnTo>
                  <a:pt x="1991239" y="350086"/>
                </a:lnTo>
                <a:lnTo>
                  <a:pt x="1990882" y="351632"/>
                </a:lnTo>
                <a:lnTo>
                  <a:pt x="1979436" y="398454"/>
                </a:lnTo>
                <a:lnTo>
                  <a:pt x="1979636" y="397714"/>
                </a:lnTo>
                <a:lnTo>
                  <a:pt x="2110344" y="397714"/>
                </a:lnTo>
                <a:lnTo>
                  <a:pt x="2114807" y="379422"/>
                </a:lnTo>
                <a:lnTo>
                  <a:pt x="2121193" y="350086"/>
                </a:lnTo>
                <a:close/>
              </a:path>
              <a:path w="2162809" h="2009775">
                <a:moveTo>
                  <a:pt x="1991050" y="350861"/>
                </a:moveTo>
                <a:lnTo>
                  <a:pt x="1990862" y="351632"/>
                </a:lnTo>
                <a:lnTo>
                  <a:pt x="1991050" y="350861"/>
                </a:lnTo>
                <a:close/>
              </a:path>
              <a:path w="2162809" h="2009775">
                <a:moveTo>
                  <a:pt x="2130973" y="302014"/>
                </a:moveTo>
                <a:lnTo>
                  <a:pt x="2001683" y="302014"/>
                </a:lnTo>
                <a:lnTo>
                  <a:pt x="2001365" y="303573"/>
                </a:lnTo>
                <a:lnTo>
                  <a:pt x="1991050" y="350861"/>
                </a:lnTo>
                <a:lnTo>
                  <a:pt x="1991239" y="350086"/>
                </a:lnTo>
                <a:lnTo>
                  <a:pt x="2121193" y="350086"/>
                </a:lnTo>
                <a:lnTo>
                  <a:pt x="2125946" y="328251"/>
                </a:lnTo>
                <a:lnTo>
                  <a:pt x="2130973" y="302014"/>
                </a:lnTo>
                <a:close/>
              </a:path>
              <a:path w="2162809" h="2009775">
                <a:moveTo>
                  <a:pt x="2001515" y="302789"/>
                </a:moveTo>
                <a:lnTo>
                  <a:pt x="2001344" y="303573"/>
                </a:lnTo>
                <a:lnTo>
                  <a:pt x="2001515" y="302789"/>
                </a:lnTo>
                <a:close/>
              </a:path>
              <a:path w="2162809" h="2009775">
                <a:moveTo>
                  <a:pt x="2139667" y="253513"/>
                </a:moveTo>
                <a:lnTo>
                  <a:pt x="2010956" y="253513"/>
                </a:lnTo>
                <a:lnTo>
                  <a:pt x="2010675" y="255083"/>
                </a:lnTo>
                <a:lnTo>
                  <a:pt x="2001515" y="302789"/>
                </a:lnTo>
                <a:lnTo>
                  <a:pt x="2001683" y="302014"/>
                </a:lnTo>
                <a:lnTo>
                  <a:pt x="2130973" y="302014"/>
                </a:lnTo>
                <a:lnTo>
                  <a:pt x="2135837" y="276627"/>
                </a:lnTo>
                <a:lnTo>
                  <a:pt x="2139667" y="253513"/>
                </a:lnTo>
                <a:close/>
              </a:path>
              <a:path w="2162809" h="2009775">
                <a:moveTo>
                  <a:pt x="2010803" y="254308"/>
                </a:moveTo>
                <a:lnTo>
                  <a:pt x="2010655" y="255083"/>
                </a:lnTo>
                <a:lnTo>
                  <a:pt x="2010803" y="254308"/>
                </a:lnTo>
                <a:close/>
              </a:path>
              <a:path w="2162809" h="2009775">
                <a:moveTo>
                  <a:pt x="2147256" y="204598"/>
                </a:moveTo>
                <a:lnTo>
                  <a:pt x="2019039" y="204598"/>
                </a:lnTo>
                <a:lnTo>
                  <a:pt x="2018798" y="206178"/>
                </a:lnTo>
                <a:lnTo>
                  <a:pt x="2010803" y="254308"/>
                </a:lnTo>
                <a:lnTo>
                  <a:pt x="2010956" y="253513"/>
                </a:lnTo>
                <a:lnTo>
                  <a:pt x="2139667" y="253513"/>
                </a:lnTo>
                <a:lnTo>
                  <a:pt x="2144462" y="224569"/>
                </a:lnTo>
                <a:lnTo>
                  <a:pt x="2147256" y="204598"/>
                </a:lnTo>
                <a:close/>
              </a:path>
              <a:path w="2162809" h="2009775">
                <a:moveTo>
                  <a:pt x="2018909" y="205383"/>
                </a:moveTo>
                <a:lnTo>
                  <a:pt x="2018777" y="206178"/>
                </a:lnTo>
                <a:lnTo>
                  <a:pt x="2018909" y="205383"/>
                </a:lnTo>
                <a:close/>
              </a:path>
              <a:path w="2162809" h="2009775">
                <a:moveTo>
                  <a:pt x="2153726" y="155284"/>
                </a:moveTo>
                <a:lnTo>
                  <a:pt x="2025920" y="155284"/>
                </a:lnTo>
                <a:lnTo>
                  <a:pt x="2025718" y="156872"/>
                </a:lnTo>
                <a:lnTo>
                  <a:pt x="2018909" y="205383"/>
                </a:lnTo>
                <a:lnTo>
                  <a:pt x="2019039" y="204598"/>
                </a:lnTo>
                <a:lnTo>
                  <a:pt x="2147256" y="204598"/>
                </a:lnTo>
                <a:lnTo>
                  <a:pt x="2151805" y="172091"/>
                </a:lnTo>
                <a:lnTo>
                  <a:pt x="2153726" y="155284"/>
                </a:lnTo>
                <a:close/>
              </a:path>
              <a:path w="2162809" h="2009775">
                <a:moveTo>
                  <a:pt x="2025809" y="156077"/>
                </a:moveTo>
                <a:lnTo>
                  <a:pt x="2025698" y="156872"/>
                </a:lnTo>
                <a:lnTo>
                  <a:pt x="2025809" y="156077"/>
                </a:lnTo>
                <a:close/>
              </a:path>
              <a:path w="2162809" h="2009775">
                <a:moveTo>
                  <a:pt x="2159060" y="105586"/>
                </a:moveTo>
                <a:lnTo>
                  <a:pt x="2031580" y="105586"/>
                </a:lnTo>
                <a:lnTo>
                  <a:pt x="2031419" y="107181"/>
                </a:lnTo>
                <a:lnTo>
                  <a:pt x="2025809" y="156077"/>
                </a:lnTo>
                <a:lnTo>
                  <a:pt x="2025920" y="155284"/>
                </a:lnTo>
                <a:lnTo>
                  <a:pt x="2153726" y="155284"/>
                </a:lnTo>
                <a:lnTo>
                  <a:pt x="2157850" y="119213"/>
                </a:lnTo>
                <a:lnTo>
                  <a:pt x="2159060" y="105586"/>
                </a:lnTo>
                <a:close/>
              </a:path>
              <a:path w="2162809" h="2009775">
                <a:moveTo>
                  <a:pt x="2031492" y="106357"/>
                </a:moveTo>
                <a:lnTo>
                  <a:pt x="2031398" y="107181"/>
                </a:lnTo>
                <a:lnTo>
                  <a:pt x="2031492" y="106357"/>
                </a:lnTo>
                <a:close/>
              </a:path>
              <a:path w="2162809" h="2009775">
                <a:moveTo>
                  <a:pt x="2104687" y="0"/>
                </a:moveTo>
                <a:lnTo>
                  <a:pt x="2058316" y="14553"/>
                </a:lnTo>
                <a:lnTo>
                  <a:pt x="2035818" y="57633"/>
                </a:lnTo>
                <a:lnTo>
                  <a:pt x="2031492" y="106357"/>
                </a:lnTo>
                <a:lnTo>
                  <a:pt x="2031580" y="105586"/>
                </a:lnTo>
                <a:lnTo>
                  <a:pt x="2159060" y="105586"/>
                </a:lnTo>
                <a:lnTo>
                  <a:pt x="2162321" y="68867"/>
                </a:lnTo>
                <a:lnTo>
                  <a:pt x="2159536" y="43805"/>
                </a:lnTo>
                <a:lnTo>
                  <a:pt x="2147766" y="22496"/>
                </a:lnTo>
                <a:lnTo>
                  <a:pt x="2128865" y="7156"/>
                </a:lnTo>
                <a:lnTo>
                  <a:pt x="2104687" y="0"/>
                </a:lnTo>
                <a:close/>
              </a:path>
            </a:pathLst>
          </a:custGeom>
          <a:solidFill>
            <a:srgbClr val="164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6047" y="1869439"/>
            <a:ext cx="5715000" cy="2969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9E2417"/>
                </a:solidFill>
                <a:latin typeface="Arial"/>
                <a:cs typeface="Arial"/>
              </a:rPr>
              <a:t>Hypernym:</a:t>
            </a:r>
            <a:r>
              <a:rPr sz="1500" b="1" dirty="0">
                <a:solidFill>
                  <a:srgbClr val="9E2417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Relation</a:t>
            </a:r>
            <a:r>
              <a:rPr sz="1500" spc="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between</a:t>
            </a:r>
            <a:r>
              <a:rPr sz="1500" spc="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a concept and</a:t>
            </a:r>
            <a:r>
              <a:rPr sz="1500" spc="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its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superordinate</a:t>
            </a:r>
            <a:endParaRPr sz="1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i="1" spc="-5" dirty="0">
                <a:solidFill>
                  <a:srgbClr val="153668"/>
                </a:solidFill>
                <a:latin typeface="Arial"/>
                <a:cs typeface="Arial"/>
              </a:rPr>
              <a:t>Food</a:t>
            </a:r>
            <a:r>
              <a:rPr sz="1500" i="1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is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hypernym</a:t>
            </a:r>
            <a:r>
              <a:rPr sz="1500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of</a:t>
            </a:r>
            <a:r>
              <a:rPr sz="1500" spc="-2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153668"/>
                </a:solidFill>
                <a:latin typeface="Arial"/>
                <a:cs typeface="Arial"/>
              </a:rPr>
              <a:t>cake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9E2417"/>
                </a:solidFill>
                <a:latin typeface="Arial"/>
                <a:cs typeface="Arial"/>
              </a:rPr>
              <a:t>Hyponym:</a:t>
            </a:r>
            <a:r>
              <a:rPr sz="1500" b="1" dirty="0">
                <a:solidFill>
                  <a:srgbClr val="9E2417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Relation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between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 a concept and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its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subordinate</a:t>
            </a:r>
            <a:endParaRPr sz="1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i="1" dirty="0">
                <a:solidFill>
                  <a:srgbClr val="153668"/>
                </a:solidFill>
                <a:latin typeface="Arial"/>
                <a:cs typeface="Arial"/>
              </a:rPr>
              <a:t>Corgi</a:t>
            </a:r>
            <a:r>
              <a:rPr sz="1500" i="1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is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hyponym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of</a:t>
            </a:r>
            <a:r>
              <a:rPr sz="1500" spc="-3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153668"/>
                </a:solidFill>
                <a:latin typeface="Arial"/>
                <a:cs typeface="Arial"/>
              </a:rPr>
              <a:t>dog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9E2417"/>
                </a:solidFill>
                <a:latin typeface="Arial"/>
                <a:cs typeface="Arial"/>
              </a:rPr>
              <a:t>Meronym: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Relation between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part</a:t>
            </a:r>
            <a:r>
              <a:rPr sz="15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and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 its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whole</a:t>
            </a:r>
            <a:endParaRPr sz="1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i="1" spc="-5" dirty="0">
                <a:solidFill>
                  <a:srgbClr val="153668"/>
                </a:solidFill>
                <a:latin typeface="Arial"/>
                <a:cs typeface="Arial"/>
              </a:rPr>
              <a:t>Wheel</a:t>
            </a:r>
            <a:r>
              <a:rPr sz="1500" i="1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is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r>
              <a:rPr sz="1500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meronym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153668"/>
                </a:solidFill>
                <a:latin typeface="Arial"/>
                <a:cs typeface="Arial"/>
              </a:rPr>
              <a:t>car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9E2417"/>
                </a:solidFill>
                <a:latin typeface="Arial"/>
                <a:cs typeface="Arial"/>
              </a:rPr>
              <a:t>Holonym: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Relation between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 a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whole and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 its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parts</a:t>
            </a:r>
            <a:endParaRPr sz="1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i="1" dirty="0">
                <a:solidFill>
                  <a:srgbClr val="153668"/>
                </a:solidFill>
                <a:latin typeface="Arial"/>
                <a:cs typeface="Arial"/>
              </a:rPr>
              <a:t>Car</a:t>
            </a:r>
            <a:r>
              <a:rPr sz="1500" i="1" spc="-2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is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holonym</a:t>
            </a:r>
            <a:r>
              <a:rPr sz="1500" spc="-2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of</a:t>
            </a:r>
            <a:r>
              <a:rPr sz="1500" spc="-3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153668"/>
                </a:solidFill>
                <a:latin typeface="Arial"/>
                <a:cs typeface="Arial"/>
              </a:rPr>
              <a:t>wheel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9E2417"/>
                </a:solidFill>
                <a:latin typeface="Arial"/>
                <a:cs typeface="Arial"/>
              </a:rPr>
              <a:t>Antonym:</a:t>
            </a:r>
            <a:r>
              <a:rPr sz="1500" b="1" spc="10" dirty="0">
                <a:solidFill>
                  <a:srgbClr val="9E2417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Relation</a:t>
            </a:r>
            <a:r>
              <a:rPr sz="1500" spc="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between</a:t>
            </a:r>
            <a:r>
              <a:rPr sz="1500" spc="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two</a:t>
            </a:r>
            <a:r>
              <a:rPr sz="1500" spc="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semantically</a:t>
            </a:r>
            <a:r>
              <a:rPr sz="1500" spc="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opposite</a:t>
            </a:r>
            <a:r>
              <a:rPr sz="1500" spc="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concepts</a:t>
            </a:r>
            <a:endParaRPr sz="1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500" i="1" dirty="0">
                <a:solidFill>
                  <a:srgbClr val="153668"/>
                </a:solidFill>
                <a:latin typeface="Arial"/>
                <a:cs typeface="Arial"/>
              </a:rPr>
              <a:t>Leader</a:t>
            </a:r>
            <a:r>
              <a:rPr sz="1500" i="1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is</a:t>
            </a:r>
            <a:r>
              <a:rPr sz="15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an</a:t>
            </a:r>
            <a:r>
              <a:rPr sz="15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53668"/>
                </a:solidFill>
                <a:latin typeface="Arial"/>
                <a:cs typeface="Arial"/>
              </a:rPr>
              <a:t>antonym</a:t>
            </a:r>
            <a:r>
              <a:rPr sz="1500" spc="-10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53668"/>
                </a:solidFill>
                <a:latin typeface="Arial"/>
                <a:cs typeface="Arial"/>
              </a:rPr>
              <a:t>of</a:t>
            </a:r>
            <a:r>
              <a:rPr sz="1500" spc="-1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153668"/>
                </a:solidFill>
                <a:latin typeface="Arial"/>
                <a:cs typeface="Arial"/>
              </a:rPr>
              <a:t>follower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639" y="717839"/>
            <a:ext cx="2350770" cy="1553210"/>
          </a:xfrm>
          <a:custGeom>
            <a:avLst/>
            <a:gdLst/>
            <a:ahLst/>
            <a:cxnLst/>
            <a:rect l="l" t="t" r="r" b="b"/>
            <a:pathLst>
              <a:path w="2350770" h="1553210">
                <a:moveTo>
                  <a:pt x="2190833" y="270131"/>
                </a:moveTo>
                <a:lnTo>
                  <a:pt x="2257396" y="305306"/>
                </a:lnTo>
                <a:lnTo>
                  <a:pt x="2281581" y="312443"/>
                </a:lnTo>
                <a:lnTo>
                  <a:pt x="2305785" y="309841"/>
                </a:lnTo>
                <a:lnTo>
                  <a:pt x="2327247" y="298354"/>
                </a:lnTo>
                <a:lnTo>
                  <a:pt x="2343207" y="278833"/>
                </a:lnTo>
                <a:lnTo>
                  <a:pt x="2345576" y="270805"/>
                </a:lnTo>
                <a:lnTo>
                  <a:pt x="2192282" y="270805"/>
                </a:lnTo>
                <a:lnTo>
                  <a:pt x="2190833" y="270131"/>
                </a:lnTo>
                <a:close/>
              </a:path>
              <a:path w="2350770" h="1553210">
                <a:moveTo>
                  <a:pt x="2189403" y="269375"/>
                </a:moveTo>
                <a:lnTo>
                  <a:pt x="2190833" y="270131"/>
                </a:lnTo>
                <a:lnTo>
                  <a:pt x="2192282" y="270805"/>
                </a:lnTo>
                <a:lnTo>
                  <a:pt x="2189403" y="269375"/>
                </a:lnTo>
                <a:close/>
              </a:path>
              <a:path w="2350770" h="1553210">
                <a:moveTo>
                  <a:pt x="2345998" y="269375"/>
                </a:moveTo>
                <a:lnTo>
                  <a:pt x="2189403" y="269375"/>
                </a:lnTo>
                <a:lnTo>
                  <a:pt x="2192282" y="270805"/>
                </a:lnTo>
                <a:lnTo>
                  <a:pt x="2345576" y="270805"/>
                </a:lnTo>
                <a:lnTo>
                  <a:pt x="2345998" y="269375"/>
                </a:lnTo>
                <a:close/>
              </a:path>
              <a:path w="2350770" h="1553210">
                <a:moveTo>
                  <a:pt x="2124751" y="239381"/>
                </a:moveTo>
                <a:lnTo>
                  <a:pt x="2190833" y="270131"/>
                </a:lnTo>
                <a:lnTo>
                  <a:pt x="2189403" y="269375"/>
                </a:lnTo>
                <a:lnTo>
                  <a:pt x="2345998" y="269375"/>
                </a:lnTo>
                <a:lnTo>
                  <a:pt x="2350344" y="254648"/>
                </a:lnTo>
                <a:lnTo>
                  <a:pt x="2348767" y="239983"/>
                </a:lnTo>
                <a:lnTo>
                  <a:pt x="2126237" y="239983"/>
                </a:lnTo>
                <a:lnTo>
                  <a:pt x="2124751" y="239381"/>
                </a:lnTo>
                <a:close/>
              </a:path>
              <a:path w="2350770" h="1553210">
                <a:moveTo>
                  <a:pt x="2123296" y="238704"/>
                </a:moveTo>
                <a:lnTo>
                  <a:pt x="2124751" y="239381"/>
                </a:lnTo>
                <a:lnTo>
                  <a:pt x="2126237" y="239983"/>
                </a:lnTo>
                <a:lnTo>
                  <a:pt x="2123296" y="238704"/>
                </a:lnTo>
                <a:close/>
              </a:path>
              <a:path w="2350770" h="1553210">
                <a:moveTo>
                  <a:pt x="2348630" y="238704"/>
                </a:moveTo>
                <a:lnTo>
                  <a:pt x="2123296" y="238704"/>
                </a:lnTo>
                <a:lnTo>
                  <a:pt x="2126237" y="239983"/>
                </a:lnTo>
                <a:lnTo>
                  <a:pt x="2348767" y="239983"/>
                </a:lnTo>
                <a:lnTo>
                  <a:pt x="2348630" y="238704"/>
                </a:lnTo>
                <a:close/>
              </a:path>
              <a:path w="2350770" h="1553210">
                <a:moveTo>
                  <a:pt x="2057875" y="212278"/>
                </a:moveTo>
                <a:lnTo>
                  <a:pt x="2124751" y="239381"/>
                </a:lnTo>
                <a:lnTo>
                  <a:pt x="2123296" y="238704"/>
                </a:lnTo>
                <a:lnTo>
                  <a:pt x="2348630" y="238704"/>
                </a:lnTo>
                <a:lnTo>
                  <a:pt x="2347742" y="230444"/>
                </a:lnTo>
                <a:lnTo>
                  <a:pt x="2338300" y="212801"/>
                </a:lnTo>
                <a:lnTo>
                  <a:pt x="2059377" y="212801"/>
                </a:lnTo>
                <a:lnTo>
                  <a:pt x="2057875" y="212278"/>
                </a:lnTo>
                <a:close/>
              </a:path>
              <a:path w="2350770" h="1553210">
                <a:moveTo>
                  <a:pt x="2056388" y="211675"/>
                </a:moveTo>
                <a:lnTo>
                  <a:pt x="2057875" y="212278"/>
                </a:lnTo>
                <a:lnTo>
                  <a:pt x="2059377" y="212801"/>
                </a:lnTo>
                <a:lnTo>
                  <a:pt x="2056388" y="211675"/>
                </a:lnTo>
                <a:close/>
              </a:path>
              <a:path w="2350770" h="1553210">
                <a:moveTo>
                  <a:pt x="2337697" y="211675"/>
                </a:moveTo>
                <a:lnTo>
                  <a:pt x="2056388" y="211675"/>
                </a:lnTo>
                <a:lnTo>
                  <a:pt x="2059377" y="212801"/>
                </a:lnTo>
                <a:lnTo>
                  <a:pt x="2338300" y="212801"/>
                </a:lnTo>
                <a:lnTo>
                  <a:pt x="2337697" y="211675"/>
                </a:lnTo>
                <a:close/>
              </a:path>
              <a:path w="2350770" h="1553210">
                <a:moveTo>
                  <a:pt x="1990286" y="188771"/>
                </a:moveTo>
                <a:lnTo>
                  <a:pt x="2057875" y="212278"/>
                </a:lnTo>
                <a:lnTo>
                  <a:pt x="2056388" y="211675"/>
                </a:lnTo>
                <a:lnTo>
                  <a:pt x="2337697" y="211675"/>
                </a:lnTo>
                <a:lnTo>
                  <a:pt x="2336255" y="208981"/>
                </a:lnTo>
                <a:lnTo>
                  <a:pt x="2316734" y="193020"/>
                </a:lnTo>
                <a:lnTo>
                  <a:pt x="2309543" y="189221"/>
                </a:lnTo>
                <a:lnTo>
                  <a:pt x="1991822" y="189221"/>
                </a:lnTo>
                <a:lnTo>
                  <a:pt x="1990286" y="188771"/>
                </a:lnTo>
                <a:close/>
              </a:path>
              <a:path w="2350770" h="1553210">
                <a:moveTo>
                  <a:pt x="1988792" y="188252"/>
                </a:moveTo>
                <a:lnTo>
                  <a:pt x="1990286" y="188771"/>
                </a:lnTo>
                <a:lnTo>
                  <a:pt x="1991822" y="189221"/>
                </a:lnTo>
                <a:lnTo>
                  <a:pt x="1988792" y="188252"/>
                </a:lnTo>
                <a:close/>
              </a:path>
              <a:path w="2350770" h="1553210">
                <a:moveTo>
                  <a:pt x="2307710" y="188252"/>
                </a:moveTo>
                <a:lnTo>
                  <a:pt x="1988792" y="188252"/>
                </a:lnTo>
                <a:lnTo>
                  <a:pt x="1991822" y="189221"/>
                </a:lnTo>
                <a:lnTo>
                  <a:pt x="2309543" y="189221"/>
                </a:lnTo>
                <a:lnTo>
                  <a:pt x="2307710" y="188252"/>
                </a:lnTo>
                <a:close/>
              </a:path>
              <a:path w="2350770" h="1553210">
                <a:moveTo>
                  <a:pt x="1922144" y="168838"/>
                </a:moveTo>
                <a:lnTo>
                  <a:pt x="1990286" y="188771"/>
                </a:lnTo>
                <a:lnTo>
                  <a:pt x="1988792" y="188252"/>
                </a:lnTo>
                <a:lnTo>
                  <a:pt x="2307710" y="188252"/>
                </a:lnTo>
                <a:lnTo>
                  <a:pt x="2271670" y="169207"/>
                </a:lnTo>
                <a:lnTo>
                  <a:pt x="1923688" y="169207"/>
                </a:lnTo>
                <a:lnTo>
                  <a:pt x="1922144" y="168838"/>
                </a:lnTo>
                <a:close/>
              </a:path>
              <a:path w="2350770" h="1553210">
                <a:moveTo>
                  <a:pt x="1920627" y="168394"/>
                </a:moveTo>
                <a:lnTo>
                  <a:pt x="1922144" y="168838"/>
                </a:lnTo>
                <a:lnTo>
                  <a:pt x="1923688" y="169207"/>
                </a:lnTo>
                <a:lnTo>
                  <a:pt x="1920627" y="168394"/>
                </a:lnTo>
                <a:close/>
              </a:path>
              <a:path w="2350770" h="1553210">
                <a:moveTo>
                  <a:pt x="2270132" y="168394"/>
                </a:moveTo>
                <a:lnTo>
                  <a:pt x="1920627" y="168394"/>
                </a:lnTo>
                <a:lnTo>
                  <a:pt x="1923688" y="169207"/>
                </a:lnTo>
                <a:lnTo>
                  <a:pt x="2271670" y="169207"/>
                </a:lnTo>
                <a:lnTo>
                  <a:pt x="2270132" y="168394"/>
                </a:lnTo>
                <a:close/>
              </a:path>
              <a:path w="2350770" h="1553210">
                <a:moveTo>
                  <a:pt x="1924399" y="43926"/>
                </a:moveTo>
                <a:lnTo>
                  <a:pt x="1901603" y="52466"/>
                </a:lnTo>
                <a:lnTo>
                  <a:pt x="1883673" y="68932"/>
                </a:lnTo>
                <a:lnTo>
                  <a:pt x="1873071" y="91810"/>
                </a:lnTo>
                <a:lnTo>
                  <a:pt x="1872175" y="117010"/>
                </a:lnTo>
                <a:lnTo>
                  <a:pt x="1880716" y="139806"/>
                </a:lnTo>
                <a:lnTo>
                  <a:pt x="1897181" y="157737"/>
                </a:lnTo>
                <a:lnTo>
                  <a:pt x="1920060" y="168339"/>
                </a:lnTo>
                <a:lnTo>
                  <a:pt x="1922144" y="168838"/>
                </a:lnTo>
                <a:lnTo>
                  <a:pt x="1920627" y="168394"/>
                </a:lnTo>
                <a:lnTo>
                  <a:pt x="2270132" y="168394"/>
                </a:lnTo>
                <a:lnTo>
                  <a:pt x="2175424" y="122883"/>
                </a:lnTo>
                <a:lnTo>
                  <a:pt x="2102606" y="93374"/>
                </a:lnTo>
                <a:lnTo>
                  <a:pt x="2029008" y="67777"/>
                </a:lnTo>
                <a:lnTo>
                  <a:pt x="1954766" y="46057"/>
                </a:lnTo>
                <a:lnTo>
                  <a:pt x="1949599" y="44822"/>
                </a:lnTo>
                <a:lnTo>
                  <a:pt x="1924399" y="43926"/>
                </a:lnTo>
                <a:close/>
              </a:path>
              <a:path w="2350770" h="1553210">
                <a:moveTo>
                  <a:pt x="1424379" y="0"/>
                </a:moveTo>
                <a:lnTo>
                  <a:pt x="1354049" y="7533"/>
                </a:lnTo>
                <a:lnTo>
                  <a:pt x="1280123" y="19056"/>
                </a:lnTo>
                <a:lnTo>
                  <a:pt x="1206900" y="34082"/>
                </a:lnTo>
                <a:lnTo>
                  <a:pt x="1134510" y="52577"/>
                </a:lnTo>
                <a:lnTo>
                  <a:pt x="1063083" y="74502"/>
                </a:lnTo>
                <a:lnTo>
                  <a:pt x="1016642" y="96522"/>
                </a:lnTo>
                <a:lnTo>
                  <a:pt x="996292" y="139763"/>
                </a:lnTo>
                <a:lnTo>
                  <a:pt x="999969" y="164710"/>
                </a:lnTo>
                <a:lnTo>
                  <a:pt x="1013036" y="186276"/>
                </a:lnTo>
                <a:lnTo>
                  <a:pt x="1032676" y="200658"/>
                </a:lnTo>
                <a:lnTo>
                  <a:pt x="1056276" y="206626"/>
                </a:lnTo>
                <a:lnTo>
                  <a:pt x="1081222" y="202949"/>
                </a:lnTo>
                <a:lnTo>
                  <a:pt x="1102011" y="195465"/>
                </a:lnTo>
                <a:lnTo>
                  <a:pt x="1101797" y="195465"/>
                </a:lnTo>
                <a:lnTo>
                  <a:pt x="1104671" y="194508"/>
                </a:lnTo>
                <a:lnTo>
                  <a:pt x="1104917" y="194508"/>
                </a:lnTo>
                <a:lnTo>
                  <a:pt x="1167659" y="175249"/>
                </a:lnTo>
                <a:lnTo>
                  <a:pt x="1167413" y="175249"/>
                </a:lnTo>
                <a:lnTo>
                  <a:pt x="1170328" y="174430"/>
                </a:lnTo>
                <a:lnTo>
                  <a:pt x="1170620" y="174430"/>
                </a:lnTo>
                <a:lnTo>
                  <a:pt x="1234209" y="158186"/>
                </a:lnTo>
                <a:lnTo>
                  <a:pt x="1233915" y="158186"/>
                </a:lnTo>
                <a:lnTo>
                  <a:pt x="1236868" y="157506"/>
                </a:lnTo>
                <a:lnTo>
                  <a:pt x="1237226" y="157506"/>
                </a:lnTo>
                <a:lnTo>
                  <a:pt x="1301544" y="144307"/>
                </a:lnTo>
                <a:lnTo>
                  <a:pt x="1301182" y="144307"/>
                </a:lnTo>
                <a:lnTo>
                  <a:pt x="1304168" y="143769"/>
                </a:lnTo>
                <a:lnTo>
                  <a:pt x="1304637" y="143769"/>
                </a:lnTo>
                <a:lnTo>
                  <a:pt x="1369562" y="133649"/>
                </a:lnTo>
                <a:lnTo>
                  <a:pt x="1369088" y="133649"/>
                </a:lnTo>
                <a:lnTo>
                  <a:pt x="1372104" y="133253"/>
                </a:lnTo>
                <a:lnTo>
                  <a:pt x="1372787" y="133253"/>
                </a:lnTo>
                <a:lnTo>
                  <a:pt x="1437905" y="126277"/>
                </a:lnTo>
                <a:lnTo>
                  <a:pt x="1461950" y="118683"/>
                </a:lnTo>
                <a:lnTo>
                  <a:pt x="1480570" y="103002"/>
                </a:lnTo>
                <a:lnTo>
                  <a:pt x="1491951" y="81483"/>
                </a:lnTo>
                <a:lnTo>
                  <a:pt x="1494281" y="56375"/>
                </a:lnTo>
                <a:lnTo>
                  <a:pt x="1486686" y="32330"/>
                </a:lnTo>
                <a:lnTo>
                  <a:pt x="1471005" y="13710"/>
                </a:lnTo>
                <a:lnTo>
                  <a:pt x="1449487" y="2329"/>
                </a:lnTo>
                <a:lnTo>
                  <a:pt x="1424379" y="0"/>
                </a:lnTo>
                <a:close/>
              </a:path>
              <a:path w="2350770" h="1553210">
                <a:moveTo>
                  <a:pt x="1104671" y="194508"/>
                </a:moveTo>
                <a:lnTo>
                  <a:pt x="1101797" y="195465"/>
                </a:lnTo>
                <a:lnTo>
                  <a:pt x="1103250" y="195019"/>
                </a:lnTo>
                <a:lnTo>
                  <a:pt x="1104671" y="194508"/>
                </a:lnTo>
                <a:close/>
              </a:path>
              <a:path w="2350770" h="1553210">
                <a:moveTo>
                  <a:pt x="1103250" y="195019"/>
                </a:moveTo>
                <a:lnTo>
                  <a:pt x="1101797" y="195465"/>
                </a:lnTo>
                <a:lnTo>
                  <a:pt x="1102011" y="195465"/>
                </a:lnTo>
                <a:lnTo>
                  <a:pt x="1103250" y="195019"/>
                </a:lnTo>
                <a:close/>
              </a:path>
              <a:path w="2350770" h="1553210">
                <a:moveTo>
                  <a:pt x="1104917" y="194508"/>
                </a:moveTo>
                <a:lnTo>
                  <a:pt x="1104671" y="194508"/>
                </a:lnTo>
                <a:lnTo>
                  <a:pt x="1103250" y="195019"/>
                </a:lnTo>
                <a:lnTo>
                  <a:pt x="1104917" y="194508"/>
                </a:lnTo>
                <a:close/>
              </a:path>
              <a:path w="2350770" h="1553210">
                <a:moveTo>
                  <a:pt x="1170328" y="174430"/>
                </a:moveTo>
                <a:lnTo>
                  <a:pt x="1167413" y="175249"/>
                </a:lnTo>
                <a:lnTo>
                  <a:pt x="1168879" y="174875"/>
                </a:lnTo>
                <a:lnTo>
                  <a:pt x="1170328" y="174430"/>
                </a:lnTo>
                <a:close/>
              </a:path>
              <a:path w="2350770" h="1553210">
                <a:moveTo>
                  <a:pt x="1168879" y="174875"/>
                </a:moveTo>
                <a:lnTo>
                  <a:pt x="1167413" y="175249"/>
                </a:lnTo>
                <a:lnTo>
                  <a:pt x="1167659" y="175249"/>
                </a:lnTo>
                <a:lnTo>
                  <a:pt x="1168879" y="174875"/>
                </a:lnTo>
                <a:close/>
              </a:path>
              <a:path w="2350770" h="1553210">
                <a:moveTo>
                  <a:pt x="1170620" y="174430"/>
                </a:moveTo>
                <a:lnTo>
                  <a:pt x="1170328" y="174430"/>
                </a:lnTo>
                <a:lnTo>
                  <a:pt x="1168879" y="174875"/>
                </a:lnTo>
                <a:lnTo>
                  <a:pt x="1170620" y="174430"/>
                </a:lnTo>
                <a:close/>
              </a:path>
              <a:path w="2350770" h="1553210">
                <a:moveTo>
                  <a:pt x="1236868" y="157506"/>
                </a:moveTo>
                <a:lnTo>
                  <a:pt x="1233915" y="158186"/>
                </a:lnTo>
                <a:lnTo>
                  <a:pt x="1235406" y="157880"/>
                </a:lnTo>
                <a:lnTo>
                  <a:pt x="1236868" y="157506"/>
                </a:lnTo>
                <a:close/>
              </a:path>
              <a:path w="2350770" h="1553210">
                <a:moveTo>
                  <a:pt x="1235406" y="157880"/>
                </a:moveTo>
                <a:lnTo>
                  <a:pt x="1233915" y="158186"/>
                </a:lnTo>
                <a:lnTo>
                  <a:pt x="1234209" y="158186"/>
                </a:lnTo>
                <a:lnTo>
                  <a:pt x="1235406" y="157880"/>
                </a:lnTo>
                <a:close/>
              </a:path>
              <a:path w="2350770" h="1553210">
                <a:moveTo>
                  <a:pt x="1237226" y="157506"/>
                </a:moveTo>
                <a:lnTo>
                  <a:pt x="1236868" y="157506"/>
                </a:lnTo>
                <a:lnTo>
                  <a:pt x="1235406" y="157880"/>
                </a:lnTo>
                <a:lnTo>
                  <a:pt x="1237226" y="157506"/>
                </a:lnTo>
                <a:close/>
              </a:path>
              <a:path w="2350770" h="1553210">
                <a:moveTo>
                  <a:pt x="1304168" y="143769"/>
                </a:moveTo>
                <a:lnTo>
                  <a:pt x="1301182" y="144307"/>
                </a:lnTo>
                <a:lnTo>
                  <a:pt x="1302687" y="144073"/>
                </a:lnTo>
                <a:lnTo>
                  <a:pt x="1304168" y="143769"/>
                </a:lnTo>
                <a:close/>
              </a:path>
              <a:path w="2350770" h="1553210">
                <a:moveTo>
                  <a:pt x="1302687" y="144073"/>
                </a:moveTo>
                <a:lnTo>
                  <a:pt x="1301182" y="144307"/>
                </a:lnTo>
                <a:lnTo>
                  <a:pt x="1301544" y="144307"/>
                </a:lnTo>
                <a:lnTo>
                  <a:pt x="1302687" y="144073"/>
                </a:lnTo>
                <a:close/>
              </a:path>
              <a:path w="2350770" h="1553210">
                <a:moveTo>
                  <a:pt x="1304637" y="143769"/>
                </a:moveTo>
                <a:lnTo>
                  <a:pt x="1304168" y="143769"/>
                </a:lnTo>
                <a:lnTo>
                  <a:pt x="1302687" y="144073"/>
                </a:lnTo>
                <a:lnTo>
                  <a:pt x="1304637" y="143769"/>
                </a:lnTo>
                <a:close/>
              </a:path>
              <a:path w="2350770" h="1553210">
                <a:moveTo>
                  <a:pt x="1372104" y="133253"/>
                </a:moveTo>
                <a:lnTo>
                  <a:pt x="1369088" y="133649"/>
                </a:lnTo>
                <a:lnTo>
                  <a:pt x="1370604" y="133487"/>
                </a:lnTo>
                <a:lnTo>
                  <a:pt x="1372104" y="133253"/>
                </a:lnTo>
                <a:close/>
              </a:path>
              <a:path w="2350770" h="1553210">
                <a:moveTo>
                  <a:pt x="1370604" y="133487"/>
                </a:moveTo>
                <a:lnTo>
                  <a:pt x="1369088" y="133649"/>
                </a:lnTo>
                <a:lnTo>
                  <a:pt x="1369562" y="133649"/>
                </a:lnTo>
                <a:lnTo>
                  <a:pt x="1370604" y="133487"/>
                </a:lnTo>
                <a:close/>
              </a:path>
              <a:path w="2350770" h="1553210">
                <a:moveTo>
                  <a:pt x="1372787" y="133253"/>
                </a:moveTo>
                <a:lnTo>
                  <a:pt x="1372104" y="133253"/>
                </a:lnTo>
                <a:lnTo>
                  <a:pt x="1370604" y="133487"/>
                </a:lnTo>
                <a:lnTo>
                  <a:pt x="1372787" y="133253"/>
                </a:lnTo>
                <a:close/>
              </a:path>
              <a:path w="2350770" h="1553210">
                <a:moveTo>
                  <a:pt x="624518" y="325900"/>
                </a:moveTo>
                <a:lnTo>
                  <a:pt x="577962" y="339849"/>
                </a:lnTo>
                <a:lnTo>
                  <a:pt x="542224" y="368973"/>
                </a:lnTo>
                <a:lnTo>
                  <a:pt x="485435" y="420112"/>
                </a:lnTo>
                <a:lnTo>
                  <a:pt x="430943" y="474309"/>
                </a:lnTo>
                <a:lnTo>
                  <a:pt x="378885" y="531522"/>
                </a:lnTo>
                <a:lnTo>
                  <a:pt x="329396" y="591712"/>
                </a:lnTo>
                <a:lnTo>
                  <a:pt x="304284" y="625594"/>
                </a:lnTo>
                <a:lnTo>
                  <a:pt x="292490" y="672742"/>
                </a:lnTo>
                <a:lnTo>
                  <a:pt x="300603" y="695693"/>
                </a:lnTo>
                <a:lnTo>
                  <a:pt x="317489" y="714420"/>
                </a:lnTo>
                <a:lnTo>
                  <a:pt x="340318" y="725129"/>
                </a:lnTo>
                <a:lnTo>
                  <a:pt x="364637" y="726214"/>
                </a:lnTo>
                <a:lnTo>
                  <a:pt x="387589" y="718101"/>
                </a:lnTo>
                <a:lnTo>
                  <a:pt x="406315" y="701215"/>
                </a:lnTo>
                <a:lnTo>
                  <a:pt x="428609" y="671136"/>
                </a:lnTo>
                <a:lnTo>
                  <a:pt x="430475" y="668618"/>
                </a:lnTo>
                <a:lnTo>
                  <a:pt x="473994" y="615816"/>
                </a:lnTo>
                <a:lnTo>
                  <a:pt x="475972" y="613411"/>
                </a:lnTo>
                <a:lnTo>
                  <a:pt x="521732" y="563238"/>
                </a:lnTo>
                <a:lnTo>
                  <a:pt x="523813" y="560951"/>
                </a:lnTo>
                <a:lnTo>
                  <a:pt x="571702" y="513433"/>
                </a:lnTo>
                <a:lnTo>
                  <a:pt x="573877" y="511268"/>
                </a:lnTo>
                <a:lnTo>
                  <a:pt x="623783" y="466432"/>
                </a:lnTo>
                <a:lnTo>
                  <a:pt x="626045" y="464395"/>
                </a:lnTo>
                <a:lnTo>
                  <a:pt x="658193" y="438297"/>
                </a:lnTo>
                <a:lnTo>
                  <a:pt x="674200" y="418814"/>
                </a:lnTo>
                <a:lnTo>
                  <a:pt x="681249" y="395514"/>
                </a:lnTo>
                <a:lnTo>
                  <a:pt x="679047" y="371270"/>
                </a:lnTo>
                <a:lnTo>
                  <a:pt x="667301" y="348957"/>
                </a:lnTo>
                <a:lnTo>
                  <a:pt x="647818" y="332950"/>
                </a:lnTo>
                <a:lnTo>
                  <a:pt x="624518" y="325900"/>
                </a:lnTo>
                <a:close/>
              </a:path>
              <a:path w="2350770" h="1553210">
                <a:moveTo>
                  <a:pt x="430475" y="668618"/>
                </a:moveTo>
                <a:lnTo>
                  <a:pt x="428509" y="671136"/>
                </a:lnTo>
                <a:lnTo>
                  <a:pt x="429525" y="669900"/>
                </a:lnTo>
                <a:lnTo>
                  <a:pt x="430475" y="668618"/>
                </a:lnTo>
                <a:close/>
              </a:path>
              <a:path w="2350770" h="1553210">
                <a:moveTo>
                  <a:pt x="429525" y="669900"/>
                </a:moveTo>
                <a:lnTo>
                  <a:pt x="428509" y="671136"/>
                </a:lnTo>
                <a:lnTo>
                  <a:pt x="429525" y="669900"/>
                </a:lnTo>
                <a:close/>
              </a:path>
              <a:path w="2350770" h="1553210">
                <a:moveTo>
                  <a:pt x="430579" y="668618"/>
                </a:moveTo>
                <a:lnTo>
                  <a:pt x="429525" y="669900"/>
                </a:lnTo>
                <a:lnTo>
                  <a:pt x="430579" y="668618"/>
                </a:lnTo>
                <a:close/>
              </a:path>
              <a:path w="2350770" h="1553210">
                <a:moveTo>
                  <a:pt x="475972" y="613411"/>
                </a:moveTo>
                <a:lnTo>
                  <a:pt x="473890" y="615816"/>
                </a:lnTo>
                <a:lnTo>
                  <a:pt x="474967" y="614633"/>
                </a:lnTo>
                <a:lnTo>
                  <a:pt x="475972" y="613411"/>
                </a:lnTo>
                <a:close/>
              </a:path>
              <a:path w="2350770" h="1553210">
                <a:moveTo>
                  <a:pt x="474967" y="614633"/>
                </a:moveTo>
                <a:lnTo>
                  <a:pt x="473890" y="615816"/>
                </a:lnTo>
                <a:lnTo>
                  <a:pt x="474967" y="614633"/>
                </a:lnTo>
                <a:close/>
              </a:path>
              <a:path w="2350770" h="1553210">
                <a:moveTo>
                  <a:pt x="476079" y="613411"/>
                </a:moveTo>
                <a:lnTo>
                  <a:pt x="474967" y="614633"/>
                </a:lnTo>
                <a:lnTo>
                  <a:pt x="476079" y="613411"/>
                </a:lnTo>
                <a:close/>
              </a:path>
              <a:path w="2350770" h="1553210">
                <a:moveTo>
                  <a:pt x="523813" y="560951"/>
                </a:moveTo>
                <a:lnTo>
                  <a:pt x="521625" y="563238"/>
                </a:lnTo>
                <a:lnTo>
                  <a:pt x="522751" y="562118"/>
                </a:lnTo>
                <a:lnTo>
                  <a:pt x="523813" y="560951"/>
                </a:lnTo>
                <a:close/>
              </a:path>
              <a:path w="2350770" h="1553210">
                <a:moveTo>
                  <a:pt x="522751" y="562118"/>
                </a:moveTo>
                <a:lnTo>
                  <a:pt x="521625" y="563238"/>
                </a:lnTo>
                <a:lnTo>
                  <a:pt x="522751" y="562118"/>
                </a:lnTo>
                <a:close/>
              </a:path>
              <a:path w="2350770" h="1553210">
                <a:moveTo>
                  <a:pt x="523924" y="560951"/>
                </a:moveTo>
                <a:lnTo>
                  <a:pt x="522751" y="562118"/>
                </a:lnTo>
                <a:lnTo>
                  <a:pt x="523924" y="560951"/>
                </a:lnTo>
                <a:close/>
              </a:path>
              <a:path w="2350770" h="1553210">
                <a:moveTo>
                  <a:pt x="573877" y="511268"/>
                </a:moveTo>
                <a:lnTo>
                  <a:pt x="571590" y="513433"/>
                </a:lnTo>
                <a:lnTo>
                  <a:pt x="572768" y="512372"/>
                </a:lnTo>
                <a:lnTo>
                  <a:pt x="573877" y="511268"/>
                </a:lnTo>
                <a:close/>
              </a:path>
              <a:path w="2350770" h="1553210">
                <a:moveTo>
                  <a:pt x="572768" y="512372"/>
                </a:moveTo>
                <a:lnTo>
                  <a:pt x="571590" y="513433"/>
                </a:lnTo>
                <a:lnTo>
                  <a:pt x="572768" y="512372"/>
                </a:lnTo>
                <a:close/>
              </a:path>
              <a:path w="2350770" h="1553210">
                <a:moveTo>
                  <a:pt x="573993" y="511268"/>
                </a:moveTo>
                <a:lnTo>
                  <a:pt x="572768" y="512372"/>
                </a:lnTo>
                <a:lnTo>
                  <a:pt x="573993" y="511268"/>
                </a:lnTo>
                <a:close/>
              </a:path>
              <a:path w="2350770" h="1553210">
                <a:moveTo>
                  <a:pt x="626045" y="464395"/>
                </a:moveTo>
                <a:lnTo>
                  <a:pt x="623669" y="466432"/>
                </a:lnTo>
                <a:lnTo>
                  <a:pt x="624869" y="465454"/>
                </a:lnTo>
                <a:lnTo>
                  <a:pt x="626045" y="464395"/>
                </a:lnTo>
                <a:close/>
              </a:path>
              <a:path w="2350770" h="1553210">
                <a:moveTo>
                  <a:pt x="624869" y="465454"/>
                </a:moveTo>
                <a:lnTo>
                  <a:pt x="623669" y="466432"/>
                </a:lnTo>
                <a:lnTo>
                  <a:pt x="624869" y="465454"/>
                </a:lnTo>
                <a:close/>
              </a:path>
              <a:path w="2350770" h="1553210">
                <a:moveTo>
                  <a:pt x="626169" y="464395"/>
                </a:moveTo>
                <a:lnTo>
                  <a:pt x="624869" y="465454"/>
                </a:lnTo>
                <a:lnTo>
                  <a:pt x="626169" y="464395"/>
                </a:lnTo>
                <a:close/>
              </a:path>
              <a:path w="2350770" h="1553210">
                <a:moveTo>
                  <a:pt x="121435" y="1051463"/>
                </a:moveTo>
                <a:lnTo>
                  <a:pt x="79087" y="1073611"/>
                </a:lnTo>
                <a:lnTo>
                  <a:pt x="62400" y="1110192"/>
                </a:lnTo>
                <a:lnTo>
                  <a:pt x="49078" y="1158020"/>
                </a:lnTo>
                <a:lnTo>
                  <a:pt x="37287" y="1206248"/>
                </a:lnTo>
                <a:lnTo>
                  <a:pt x="27037" y="1254841"/>
                </a:lnTo>
                <a:lnTo>
                  <a:pt x="18338" y="1303760"/>
                </a:lnTo>
                <a:lnTo>
                  <a:pt x="11198" y="1352967"/>
                </a:lnTo>
                <a:lnTo>
                  <a:pt x="5628" y="1402429"/>
                </a:lnTo>
                <a:lnTo>
                  <a:pt x="1638" y="1452106"/>
                </a:lnTo>
                <a:lnTo>
                  <a:pt x="0" y="1486127"/>
                </a:lnTo>
                <a:lnTo>
                  <a:pt x="3795" y="1511056"/>
                </a:lnTo>
                <a:lnTo>
                  <a:pt x="16416" y="1531872"/>
                </a:lnTo>
                <a:lnTo>
                  <a:pt x="35923" y="1546436"/>
                </a:lnTo>
                <a:lnTo>
                  <a:pt x="60371" y="1552609"/>
                </a:lnTo>
                <a:lnTo>
                  <a:pt x="85300" y="1548814"/>
                </a:lnTo>
                <a:lnTo>
                  <a:pt x="106115" y="1536192"/>
                </a:lnTo>
                <a:lnTo>
                  <a:pt x="120679" y="1516686"/>
                </a:lnTo>
                <a:lnTo>
                  <a:pt x="126852" y="1492237"/>
                </a:lnTo>
                <a:lnTo>
                  <a:pt x="128345" y="1461260"/>
                </a:lnTo>
                <a:lnTo>
                  <a:pt x="128377" y="1460246"/>
                </a:lnTo>
                <a:lnTo>
                  <a:pt x="128475" y="1459232"/>
                </a:lnTo>
                <a:lnTo>
                  <a:pt x="131977" y="1415632"/>
                </a:lnTo>
                <a:lnTo>
                  <a:pt x="132139" y="1413610"/>
                </a:lnTo>
                <a:lnTo>
                  <a:pt x="137061" y="1370199"/>
                </a:lnTo>
                <a:lnTo>
                  <a:pt x="137287" y="1368187"/>
                </a:lnTo>
                <a:lnTo>
                  <a:pt x="143586" y="1324998"/>
                </a:lnTo>
                <a:lnTo>
                  <a:pt x="143876" y="1322998"/>
                </a:lnTo>
                <a:lnTo>
                  <a:pt x="151544" y="1280063"/>
                </a:lnTo>
                <a:lnTo>
                  <a:pt x="151898" y="1278074"/>
                </a:lnTo>
                <a:lnTo>
                  <a:pt x="160928" y="1235426"/>
                </a:lnTo>
                <a:lnTo>
                  <a:pt x="161344" y="1233453"/>
                </a:lnTo>
                <a:lnTo>
                  <a:pt x="171726" y="1191122"/>
                </a:lnTo>
                <a:lnTo>
                  <a:pt x="172205" y="1189164"/>
                </a:lnTo>
                <a:lnTo>
                  <a:pt x="183931" y="1147185"/>
                </a:lnTo>
                <a:lnTo>
                  <a:pt x="184471" y="1145244"/>
                </a:lnTo>
                <a:lnTo>
                  <a:pt x="188131" y="1133666"/>
                </a:lnTo>
                <a:lnTo>
                  <a:pt x="190757" y="1108588"/>
                </a:lnTo>
                <a:lnTo>
                  <a:pt x="183803" y="1085259"/>
                </a:lnTo>
                <a:lnTo>
                  <a:pt x="168609" y="1066239"/>
                </a:lnTo>
                <a:lnTo>
                  <a:pt x="146514" y="1054089"/>
                </a:lnTo>
                <a:lnTo>
                  <a:pt x="121435" y="1051463"/>
                </a:lnTo>
                <a:close/>
              </a:path>
              <a:path w="2350770" h="1553210">
                <a:moveTo>
                  <a:pt x="128442" y="1459232"/>
                </a:moveTo>
                <a:lnTo>
                  <a:pt x="128312" y="1461260"/>
                </a:lnTo>
                <a:lnTo>
                  <a:pt x="128393" y="1460246"/>
                </a:lnTo>
                <a:lnTo>
                  <a:pt x="128442" y="1459232"/>
                </a:lnTo>
                <a:close/>
              </a:path>
              <a:path w="2350770" h="1553210">
                <a:moveTo>
                  <a:pt x="128393" y="1460246"/>
                </a:moveTo>
                <a:lnTo>
                  <a:pt x="128312" y="1461260"/>
                </a:lnTo>
                <a:lnTo>
                  <a:pt x="128393" y="1460246"/>
                </a:lnTo>
                <a:close/>
              </a:path>
              <a:path w="2350770" h="1553210">
                <a:moveTo>
                  <a:pt x="128475" y="1459232"/>
                </a:moveTo>
                <a:lnTo>
                  <a:pt x="128393" y="1460246"/>
                </a:lnTo>
                <a:lnTo>
                  <a:pt x="128475" y="1459232"/>
                </a:lnTo>
                <a:close/>
              </a:path>
              <a:path w="2350770" h="1553210">
                <a:moveTo>
                  <a:pt x="132139" y="1413610"/>
                </a:moveTo>
                <a:lnTo>
                  <a:pt x="131944" y="1415632"/>
                </a:lnTo>
                <a:lnTo>
                  <a:pt x="132058" y="1414624"/>
                </a:lnTo>
                <a:lnTo>
                  <a:pt x="132139" y="1413610"/>
                </a:lnTo>
                <a:close/>
              </a:path>
              <a:path w="2350770" h="1553210">
                <a:moveTo>
                  <a:pt x="132058" y="1414624"/>
                </a:moveTo>
                <a:lnTo>
                  <a:pt x="131944" y="1415632"/>
                </a:lnTo>
                <a:lnTo>
                  <a:pt x="132058" y="1414624"/>
                </a:lnTo>
                <a:close/>
              </a:path>
              <a:path w="2350770" h="1553210">
                <a:moveTo>
                  <a:pt x="132172" y="1413610"/>
                </a:moveTo>
                <a:lnTo>
                  <a:pt x="132058" y="1414624"/>
                </a:lnTo>
                <a:lnTo>
                  <a:pt x="132172" y="1413610"/>
                </a:lnTo>
                <a:close/>
              </a:path>
              <a:path w="2350770" h="1553210">
                <a:moveTo>
                  <a:pt x="137287" y="1368187"/>
                </a:moveTo>
                <a:lnTo>
                  <a:pt x="137028" y="1370199"/>
                </a:lnTo>
                <a:lnTo>
                  <a:pt x="137174" y="1369193"/>
                </a:lnTo>
                <a:lnTo>
                  <a:pt x="137287" y="1368187"/>
                </a:lnTo>
                <a:close/>
              </a:path>
              <a:path w="2350770" h="1553210">
                <a:moveTo>
                  <a:pt x="137174" y="1369193"/>
                </a:moveTo>
                <a:lnTo>
                  <a:pt x="137028" y="1370199"/>
                </a:lnTo>
                <a:lnTo>
                  <a:pt x="137174" y="1369193"/>
                </a:lnTo>
                <a:close/>
              </a:path>
              <a:path w="2350770" h="1553210">
                <a:moveTo>
                  <a:pt x="137320" y="1368187"/>
                </a:moveTo>
                <a:lnTo>
                  <a:pt x="137174" y="1369193"/>
                </a:lnTo>
                <a:lnTo>
                  <a:pt x="137320" y="1368187"/>
                </a:lnTo>
                <a:close/>
              </a:path>
              <a:path w="2350770" h="1553210">
                <a:moveTo>
                  <a:pt x="143876" y="1322998"/>
                </a:moveTo>
                <a:lnTo>
                  <a:pt x="143553" y="1324998"/>
                </a:lnTo>
                <a:lnTo>
                  <a:pt x="143731" y="1323998"/>
                </a:lnTo>
                <a:lnTo>
                  <a:pt x="143876" y="1322998"/>
                </a:lnTo>
                <a:close/>
              </a:path>
              <a:path w="2350770" h="1553210">
                <a:moveTo>
                  <a:pt x="143731" y="1323998"/>
                </a:moveTo>
                <a:lnTo>
                  <a:pt x="143553" y="1324998"/>
                </a:lnTo>
                <a:lnTo>
                  <a:pt x="143731" y="1323998"/>
                </a:lnTo>
                <a:close/>
              </a:path>
              <a:path w="2350770" h="1553210">
                <a:moveTo>
                  <a:pt x="143909" y="1322998"/>
                </a:moveTo>
                <a:lnTo>
                  <a:pt x="143731" y="1323998"/>
                </a:lnTo>
                <a:lnTo>
                  <a:pt x="143909" y="1322998"/>
                </a:lnTo>
                <a:close/>
              </a:path>
              <a:path w="2350770" h="1553210">
                <a:moveTo>
                  <a:pt x="151898" y="1278074"/>
                </a:moveTo>
                <a:lnTo>
                  <a:pt x="151512" y="1280063"/>
                </a:lnTo>
                <a:lnTo>
                  <a:pt x="151720" y="1279077"/>
                </a:lnTo>
                <a:lnTo>
                  <a:pt x="151898" y="1278074"/>
                </a:lnTo>
                <a:close/>
              </a:path>
              <a:path w="2350770" h="1553210">
                <a:moveTo>
                  <a:pt x="151720" y="1279077"/>
                </a:moveTo>
                <a:lnTo>
                  <a:pt x="151512" y="1280063"/>
                </a:lnTo>
                <a:lnTo>
                  <a:pt x="151720" y="1279077"/>
                </a:lnTo>
                <a:close/>
              </a:path>
              <a:path w="2350770" h="1553210">
                <a:moveTo>
                  <a:pt x="151931" y="1278074"/>
                </a:moveTo>
                <a:lnTo>
                  <a:pt x="151720" y="1279077"/>
                </a:lnTo>
                <a:lnTo>
                  <a:pt x="151931" y="1278074"/>
                </a:lnTo>
                <a:close/>
              </a:path>
              <a:path w="2350770" h="1553210">
                <a:moveTo>
                  <a:pt x="161344" y="1233453"/>
                </a:moveTo>
                <a:lnTo>
                  <a:pt x="160895" y="1235426"/>
                </a:lnTo>
                <a:lnTo>
                  <a:pt x="161135" y="1234442"/>
                </a:lnTo>
                <a:lnTo>
                  <a:pt x="161344" y="1233453"/>
                </a:lnTo>
                <a:close/>
              </a:path>
              <a:path w="2350770" h="1553210">
                <a:moveTo>
                  <a:pt x="161135" y="1234442"/>
                </a:moveTo>
                <a:lnTo>
                  <a:pt x="160895" y="1235426"/>
                </a:lnTo>
                <a:lnTo>
                  <a:pt x="161135" y="1234442"/>
                </a:lnTo>
                <a:close/>
              </a:path>
              <a:path w="2350770" h="1553210">
                <a:moveTo>
                  <a:pt x="161377" y="1233453"/>
                </a:moveTo>
                <a:lnTo>
                  <a:pt x="161135" y="1234442"/>
                </a:lnTo>
                <a:lnTo>
                  <a:pt x="161377" y="1233453"/>
                </a:lnTo>
                <a:close/>
              </a:path>
              <a:path w="2350770" h="1553210">
                <a:moveTo>
                  <a:pt x="172205" y="1189164"/>
                </a:moveTo>
                <a:lnTo>
                  <a:pt x="171693" y="1191122"/>
                </a:lnTo>
                <a:lnTo>
                  <a:pt x="171964" y="1190148"/>
                </a:lnTo>
                <a:lnTo>
                  <a:pt x="172205" y="1189164"/>
                </a:lnTo>
                <a:close/>
              </a:path>
              <a:path w="2350770" h="1553210">
                <a:moveTo>
                  <a:pt x="171964" y="1190148"/>
                </a:moveTo>
                <a:lnTo>
                  <a:pt x="171693" y="1191122"/>
                </a:lnTo>
                <a:lnTo>
                  <a:pt x="171964" y="1190148"/>
                </a:lnTo>
                <a:close/>
              </a:path>
              <a:path w="2350770" h="1553210">
                <a:moveTo>
                  <a:pt x="172238" y="1189164"/>
                </a:moveTo>
                <a:lnTo>
                  <a:pt x="171964" y="1190148"/>
                </a:lnTo>
                <a:lnTo>
                  <a:pt x="172238" y="1189164"/>
                </a:lnTo>
                <a:close/>
              </a:path>
              <a:path w="2350770" h="1553210">
                <a:moveTo>
                  <a:pt x="184471" y="1145244"/>
                </a:moveTo>
                <a:lnTo>
                  <a:pt x="183897" y="1147185"/>
                </a:lnTo>
                <a:lnTo>
                  <a:pt x="184199" y="1146221"/>
                </a:lnTo>
                <a:lnTo>
                  <a:pt x="184471" y="1145244"/>
                </a:lnTo>
                <a:close/>
              </a:path>
              <a:path w="2350770" h="1553210">
                <a:moveTo>
                  <a:pt x="184199" y="1146221"/>
                </a:moveTo>
                <a:lnTo>
                  <a:pt x="183897" y="1147185"/>
                </a:lnTo>
                <a:lnTo>
                  <a:pt x="184199" y="1146221"/>
                </a:lnTo>
                <a:close/>
              </a:path>
              <a:path w="2350770" h="1553210">
                <a:moveTo>
                  <a:pt x="184505" y="1145244"/>
                </a:moveTo>
                <a:lnTo>
                  <a:pt x="184199" y="1146221"/>
                </a:lnTo>
                <a:lnTo>
                  <a:pt x="184505" y="1145244"/>
                </a:lnTo>
                <a:close/>
              </a:path>
            </a:pathLst>
          </a:custGeom>
          <a:solidFill>
            <a:srgbClr val="164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9419" y="366810"/>
            <a:ext cx="6124380" cy="61243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7683" y="2246376"/>
            <a:ext cx="4048760" cy="13881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6090" marR="5080" indent="-454025">
              <a:lnSpc>
                <a:spcPts val="5090"/>
              </a:lnSpc>
              <a:spcBef>
                <a:spcPts val="725"/>
              </a:spcBef>
            </a:pPr>
            <a:r>
              <a:rPr sz="4700" spc="-5" dirty="0">
                <a:solidFill>
                  <a:srgbClr val="FFFFFF"/>
                </a:solidFill>
                <a:latin typeface="Arial Black"/>
                <a:cs typeface="Arial Black"/>
              </a:rPr>
              <a:t>Hi</a:t>
            </a:r>
            <a:r>
              <a:rPr sz="470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4700" spc="8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47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700" spc="8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4700" spc="-8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4700" dirty="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sz="4700" spc="-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4700" dirty="0">
                <a:solidFill>
                  <a:srgbClr val="FFFFFF"/>
                </a:solidFill>
                <a:latin typeface="Arial Black"/>
                <a:cs typeface="Arial Black"/>
              </a:rPr>
              <a:t>cal  </a:t>
            </a:r>
            <a:r>
              <a:rPr sz="4700" spc="25" dirty="0">
                <a:solidFill>
                  <a:srgbClr val="FFFFFF"/>
                </a:solidFill>
                <a:latin typeface="Arial Black"/>
                <a:cs typeface="Arial Black"/>
              </a:rPr>
              <a:t>Structure</a:t>
            </a:r>
            <a:endParaRPr sz="4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3248" y="4042912"/>
            <a:ext cx="767080" cy="77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covering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</a:pP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mask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4630" y="3530724"/>
            <a:ext cx="61404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rtif</a:t>
            </a:r>
            <a:r>
              <a:rPr sz="1550" spc="-10" dirty="0">
                <a:solidFill>
                  <a:srgbClr val="153668"/>
                </a:solidFill>
                <a:latin typeface="Arial"/>
                <a:cs typeface="Arial"/>
              </a:rPr>
              <a:t>a</a:t>
            </a: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ct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1361" y="3018536"/>
            <a:ext cx="53784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w</a:t>
            </a:r>
            <a:r>
              <a:rPr sz="1550" spc="-10" dirty="0">
                <a:solidFill>
                  <a:srgbClr val="153668"/>
                </a:solidFill>
                <a:latin typeface="Arial"/>
                <a:cs typeface="Arial"/>
              </a:rPr>
              <a:t>ho</a:t>
            </a: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le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9827" y="2484552"/>
            <a:ext cx="5486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solidFill>
                  <a:srgbClr val="153668"/>
                </a:solidFill>
                <a:latin typeface="Arial"/>
                <a:cs typeface="Arial"/>
              </a:rPr>
              <a:t>ob</a:t>
            </a: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j</a:t>
            </a:r>
            <a:r>
              <a:rPr sz="1550" spc="-10" dirty="0">
                <a:solidFill>
                  <a:srgbClr val="153668"/>
                </a:solidFill>
                <a:latin typeface="Arial"/>
                <a:cs typeface="Arial"/>
              </a:rPr>
              <a:t>e</a:t>
            </a: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ct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8800" y="1950569"/>
            <a:ext cx="12573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physical</a:t>
            </a:r>
            <a:r>
              <a:rPr sz="1550" spc="-7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entity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16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3106" y="5099982"/>
            <a:ext cx="86486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eye</a:t>
            </a:r>
            <a:r>
              <a:rPr sz="1550" spc="-8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mask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7910" y="5099982"/>
            <a:ext cx="86486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false</a:t>
            </a:r>
            <a:r>
              <a:rPr sz="1550" spc="-75" dirty="0">
                <a:solidFill>
                  <a:srgbClr val="153668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153668"/>
                </a:solidFill>
                <a:latin typeface="Arial"/>
                <a:cs typeface="Arial"/>
              </a:rPr>
              <a:t>face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227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Office Theme</vt:lpstr>
      <vt:lpstr>PowerPoint Presentation</vt:lpstr>
      <vt:lpstr>WordNet</vt:lpstr>
      <vt:lpstr>WordNet Entries</vt:lpstr>
      <vt:lpstr>Lexicographic Categories</vt:lpstr>
      <vt:lpstr>PowerPoint Presentation</vt:lpstr>
      <vt:lpstr>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Iftekhar Hossain</cp:lastModifiedBy>
  <cp:revision>1</cp:revision>
  <dcterms:created xsi:type="dcterms:W3CDTF">2021-09-18T18:42:15Z</dcterms:created>
  <dcterms:modified xsi:type="dcterms:W3CDTF">2021-09-18T18:46:47Z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2020-10-25T00:00:00Z</vt:filetime>
  </property>
  <property fmtid="{D5CDD505-2E9C-101B-9397-08002B2CF9AE}" pid="3" name="LastSaved">
    <vt:filetime>2021-09-18T00:00:00Z</vt:filetime>
  </property>
</Properties>
</file>