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141168490" r:id="rId2"/>
    <p:sldId id="14116849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81"/>
    <p:restoredTop sz="96327"/>
  </p:normalViewPr>
  <p:slideViewPr>
    <p:cSldViewPr snapToGrid="0" snapToObjects="1">
      <p:cViewPr varScale="1">
        <p:scale>
          <a:sx n="111" d="100"/>
          <a:sy n="111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1610-608B-C44E-BFA9-6B08F69E6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08411F-5855-F842-8639-452BBBFF9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49AD3-83CE-AD4C-86C3-9D9F35551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2/19/20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AC7B4-70B7-A743-A5AF-49EEF1BA2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69AFC-95B7-9D40-9CC5-4991202DA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95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CA36-A8F5-7A4D-9681-B3D76CDC0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166580-2828-B841-9C69-1D7658CAA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55B30-AEB8-B440-B871-7B9CB2C45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2/19/20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373AC-5A3E-EA4A-B0E9-9173C4A8E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62305-7BAC-024E-9C12-A2B9B9286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73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32E2B4-BC47-6F4F-9097-97C6E56A0A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673BE2-0132-2948-A28D-B1D35250F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4EDC5-EE79-5B4B-9EAF-FD0F4AB3E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2/19/20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6D4C2-A2B0-6E42-9436-6F9737B98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92687-3865-7540-A5B6-B337015EA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44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DF82D-5B3F-0044-A13D-8BF192FBA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B9AE1-D6BD-794E-A813-B445F1570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44F68-7F62-6C4F-9410-03AA90BF8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2/19/20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53519-2E9D-3347-BE15-8FCEBCDF9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82467-D401-9640-9561-AFE0C45AE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835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AC936-0AA2-E844-8B33-5DBB35BE3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6C076-10FB-EE49-BB2E-C89526F6B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8545D-D1F2-C641-A1FD-25E436249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2/19/20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ECE85-B0FC-5E44-9265-D394D798D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D6050-7684-7A4C-B127-26CF1D7C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347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4CF40-0276-FD4F-9CA9-51FEE00CC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20858-DD71-5B4E-990C-23806D9B71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D5D67B-E137-DE40-8FB4-70DC9755E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BACD3-0D1C-9042-AE24-594483799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2/19/20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57BCE-0709-434B-8D6C-87787686F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4BC0A-4FB2-E540-AAC9-AA5FCAAB0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602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E0660-7394-1A41-B6A3-468D31697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A924B-97BD-7449-87BE-0CE76F712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B65465-1A0B-3641-964E-3E94F971A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F86903-B7F0-3F42-B65F-45025263F2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588AB3-19F9-2A41-A1D4-097F3F37F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D1B08E-A4EA-A643-96BB-70F0844A8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2/19/20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448AB5-D3CA-E146-A882-34EE987D7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A3B661-0CE0-084A-BD8F-E2CD87B97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158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D4A80-1B3C-5441-B18C-13EAF4FDA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5FC865-3127-2A46-9FF1-8DE0487B0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2/19/20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EC56A3-5FDB-C645-83A7-20DC5AC8A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48680-26AB-9146-9C5A-0473077F2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659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19AA2E-3715-894B-B431-7B219F644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2/19/20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58651C-8D8B-114C-A80E-3CCAC5365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401E44-C3F2-9B4E-B9B0-DD1D3D271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404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44D82-C0A1-4A4E-B3CB-2F311041C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1B320-291F-1C40-ACA0-970F92B6D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0771A-B839-DA4F-A19E-B9D95AC2C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FA1F5-5D21-A74D-8636-F20AD2810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2/19/20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7F6F88-DD48-1040-BA0B-E08E1EBCA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F97CC-0E79-2045-94CE-EB98A8EFE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206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F05DA-6DFA-C544-AA1D-5DF7DBCD9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D81EC4-5B57-904C-85D4-1EB434DBCE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6001ED-A83F-B842-829D-D9F4347D4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05ECA-7C0E-D94D-B1BF-96932DFBD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2/19/20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668884-FF73-CB4A-9A1D-63535B089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8E9CB-1333-9A40-9EB1-7B2C08066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829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0A2DCF-B8D0-0647-85B9-D5CF0FCCF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80710-6262-F842-899C-C7CDA1202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A026E-5FCD-7B4D-9AD6-8187B2A356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DD1AB-C11E-1747-BCCA-3C8476DF21EF}" type="datetimeFigureOut">
              <a:rPr lang="en-US" smtClean="0"/>
              <a:t>2/19/20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1FF24-34B0-E145-8CCE-BA4FA45F4E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8B825-3855-A447-93EF-72D7DEC8E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12547-A63D-5E46-BB16-491095DC2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472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88B80B9-809E-0C4A-8EE6-7309A4BBB153}"/>
              </a:ext>
            </a:extLst>
          </p:cNvPr>
          <p:cNvSpPr/>
          <p:nvPr/>
        </p:nvSpPr>
        <p:spPr>
          <a:xfrm>
            <a:off x="1126837" y="1881699"/>
            <a:ext cx="6640946" cy="681516"/>
          </a:xfrm>
          <a:custGeom>
            <a:avLst/>
            <a:gdLst>
              <a:gd name="connsiteX0" fmla="*/ 0 w 6640946"/>
              <a:gd name="connsiteY0" fmla="*/ 113588 h 681516"/>
              <a:gd name="connsiteX1" fmla="*/ 113588 w 6640946"/>
              <a:gd name="connsiteY1" fmla="*/ 0 h 681516"/>
              <a:gd name="connsiteX2" fmla="*/ 754965 w 6640946"/>
              <a:gd name="connsiteY2" fmla="*/ 0 h 681516"/>
              <a:gd name="connsiteX3" fmla="*/ 1268067 w 6640946"/>
              <a:gd name="connsiteY3" fmla="*/ 0 h 681516"/>
              <a:gd name="connsiteX4" fmla="*/ 1845306 w 6640946"/>
              <a:gd name="connsiteY4" fmla="*/ 0 h 681516"/>
              <a:gd name="connsiteX5" fmla="*/ 2422545 w 6640946"/>
              <a:gd name="connsiteY5" fmla="*/ 0 h 681516"/>
              <a:gd name="connsiteX6" fmla="*/ 2935647 w 6640946"/>
              <a:gd name="connsiteY6" fmla="*/ 0 h 681516"/>
              <a:gd name="connsiteX7" fmla="*/ 3577024 w 6640946"/>
              <a:gd name="connsiteY7" fmla="*/ 0 h 681516"/>
              <a:gd name="connsiteX8" fmla="*/ 4090125 w 6640946"/>
              <a:gd name="connsiteY8" fmla="*/ 0 h 681516"/>
              <a:gd name="connsiteX9" fmla="*/ 4539089 w 6640946"/>
              <a:gd name="connsiteY9" fmla="*/ 0 h 681516"/>
              <a:gd name="connsiteX10" fmla="*/ 4988053 w 6640946"/>
              <a:gd name="connsiteY10" fmla="*/ 0 h 681516"/>
              <a:gd name="connsiteX11" fmla="*/ 5693568 w 6640946"/>
              <a:gd name="connsiteY11" fmla="*/ 0 h 681516"/>
              <a:gd name="connsiteX12" fmla="*/ 6527358 w 6640946"/>
              <a:gd name="connsiteY12" fmla="*/ 0 h 681516"/>
              <a:gd name="connsiteX13" fmla="*/ 6640946 w 6640946"/>
              <a:gd name="connsiteY13" fmla="*/ 113588 h 681516"/>
              <a:gd name="connsiteX14" fmla="*/ 6640946 w 6640946"/>
              <a:gd name="connsiteY14" fmla="*/ 567928 h 681516"/>
              <a:gd name="connsiteX15" fmla="*/ 6527358 w 6640946"/>
              <a:gd name="connsiteY15" fmla="*/ 681516 h 681516"/>
              <a:gd name="connsiteX16" fmla="*/ 6014256 w 6640946"/>
              <a:gd name="connsiteY16" fmla="*/ 681516 h 681516"/>
              <a:gd name="connsiteX17" fmla="*/ 5372879 w 6640946"/>
              <a:gd name="connsiteY17" fmla="*/ 681516 h 681516"/>
              <a:gd name="connsiteX18" fmla="*/ 4923916 w 6640946"/>
              <a:gd name="connsiteY18" fmla="*/ 681516 h 681516"/>
              <a:gd name="connsiteX19" fmla="*/ 4218401 w 6640946"/>
              <a:gd name="connsiteY19" fmla="*/ 681516 h 681516"/>
              <a:gd name="connsiteX20" fmla="*/ 3769437 w 6640946"/>
              <a:gd name="connsiteY20" fmla="*/ 681516 h 681516"/>
              <a:gd name="connsiteX21" fmla="*/ 3063922 w 6640946"/>
              <a:gd name="connsiteY21" fmla="*/ 681516 h 681516"/>
              <a:gd name="connsiteX22" fmla="*/ 2358408 w 6640946"/>
              <a:gd name="connsiteY22" fmla="*/ 681516 h 681516"/>
              <a:gd name="connsiteX23" fmla="*/ 1652893 w 6640946"/>
              <a:gd name="connsiteY23" fmla="*/ 681516 h 681516"/>
              <a:gd name="connsiteX24" fmla="*/ 1075654 w 6640946"/>
              <a:gd name="connsiteY24" fmla="*/ 681516 h 681516"/>
              <a:gd name="connsiteX25" fmla="*/ 113588 w 6640946"/>
              <a:gd name="connsiteY25" fmla="*/ 681516 h 681516"/>
              <a:gd name="connsiteX26" fmla="*/ 0 w 6640946"/>
              <a:gd name="connsiteY26" fmla="*/ 567928 h 681516"/>
              <a:gd name="connsiteX27" fmla="*/ 0 w 6640946"/>
              <a:gd name="connsiteY27" fmla="*/ 113588 h 681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640946" h="681516" fill="none" extrusionOk="0">
                <a:moveTo>
                  <a:pt x="0" y="113588"/>
                </a:moveTo>
                <a:cubicBezTo>
                  <a:pt x="-7178" y="52309"/>
                  <a:pt x="42244" y="12584"/>
                  <a:pt x="113588" y="0"/>
                </a:cubicBezTo>
                <a:cubicBezTo>
                  <a:pt x="267186" y="-8231"/>
                  <a:pt x="548624" y="20744"/>
                  <a:pt x="754965" y="0"/>
                </a:cubicBezTo>
                <a:cubicBezTo>
                  <a:pt x="961306" y="-20744"/>
                  <a:pt x="1046520" y="5980"/>
                  <a:pt x="1268067" y="0"/>
                </a:cubicBezTo>
                <a:cubicBezTo>
                  <a:pt x="1489614" y="-5980"/>
                  <a:pt x="1652872" y="8891"/>
                  <a:pt x="1845306" y="0"/>
                </a:cubicBezTo>
                <a:cubicBezTo>
                  <a:pt x="2037740" y="-8891"/>
                  <a:pt x="2234315" y="-19794"/>
                  <a:pt x="2422545" y="0"/>
                </a:cubicBezTo>
                <a:cubicBezTo>
                  <a:pt x="2610775" y="19794"/>
                  <a:pt x="2687076" y="-9243"/>
                  <a:pt x="2935647" y="0"/>
                </a:cubicBezTo>
                <a:cubicBezTo>
                  <a:pt x="3184218" y="9243"/>
                  <a:pt x="3291827" y="14629"/>
                  <a:pt x="3577024" y="0"/>
                </a:cubicBezTo>
                <a:cubicBezTo>
                  <a:pt x="3862221" y="-14629"/>
                  <a:pt x="3967255" y="21675"/>
                  <a:pt x="4090125" y="0"/>
                </a:cubicBezTo>
                <a:cubicBezTo>
                  <a:pt x="4212995" y="-21675"/>
                  <a:pt x="4338896" y="91"/>
                  <a:pt x="4539089" y="0"/>
                </a:cubicBezTo>
                <a:cubicBezTo>
                  <a:pt x="4739282" y="-91"/>
                  <a:pt x="4821548" y="8336"/>
                  <a:pt x="4988053" y="0"/>
                </a:cubicBezTo>
                <a:cubicBezTo>
                  <a:pt x="5154558" y="-8336"/>
                  <a:pt x="5392645" y="-8592"/>
                  <a:pt x="5693568" y="0"/>
                </a:cubicBezTo>
                <a:cubicBezTo>
                  <a:pt x="5994492" y="8592"/>
                  <a:pt x="6203175" y="15173"/>
                  <a:pt x="6527358" y="0"/>
                </a:cubicBezTo>
                <a:cubicBezTo>
                  <a:pt x="6592896" y="5283"/>
                  <a:pt x="6649301" y="58025"/>
                  <a:pt x="6640946" y="113588"/>
                </a:cubicBezTo>
                <a:cubicBezTo>
                  <a:pt x="6649570" y="223189"/>
                  <a:pt x="6662492" y="420546"/>
                  <a:pt x="6640946" y="567928"/>
                </a:cubicBezTo>
                <a:cubicBezTo>
                  <a:pt x="6630984" y="633534"/>
                  <a:pt x="6589224" y="694245"/>
                  <a:pt x="6527358" y="681516"/>
                </a:cubicBezTo>
                <a:cubicBezTo>
                  <a:pt x="6408813" y="691313"/>
                  <a:pt x="6206360" y="703135"/>
                  <a:pt x="6014256" y="681516"/>
                </a:cubicBezTo>
                <a:cubicBezTo>
                  <a:pt x="5822152" y="659897"/>
                  <a:pt x="5648402" y="665483"/>
                  <a:pt x="5372879" y="681516"/>
                </a:cubicBezTo>
                <a:cubicBezTo>
                  <a:pt x="5097356" y="697549"/>
                  <a:pt x="5134048" y="702765"/>
                  <a:pt x="4923916" y="681516"/>
                </a:cubicBezTo>
                <a:cubicBezTo>
                  <a:pt x="4713784" y="660267"/>
                  <a:pt x="4549844" y="689578"/>
                  <a:pt x="4218401" y="681516"/>
                </a:cubicBezTo>
                <a:cubicBezTo>
                  <a:pt x="3886959" y="673454"/>
                  <a:pt x="3904893" y="699242"/>
                  <a:pt x="3769437" y="681516"/>
                </a:cubicBezTo>
                <a:cubicBezTo>
                  <a:pt x="3633981" y="663790"/>
                  <a:pt x="3269477" y="653484"/>
                  <a:pt x="3063922" y="681516"/>
                </a:cubicBezTo>
                <a:cubicBezTo>
                  <a:pt x="2858368" y="709548"/>
                  <a:pt x="2510129" y="682848"/>
                  <a:pt x="2358408" y="681516"/>
                </a:cubicBezTo>
                <a:cubicBezTo>
                  <a:pt x="2206687" y="680184"/>
                  <a:pt x="1903314" y="662758"/>
                  <a:pt x="1652893" y="681516"/>
                </a:cubicBezTo>
                <a:cubicBezTo>
                  <a:pt x="1402473" y="700274"/>
                  <a:pt x="1222327" y="701966"/>
                  <a:pt x="1075654" y="681516"/>
                </a:cubicBezTo>
                <a:cubicBezTo>
                  <a:pt x="928981" y="661066"/>
                  <a:pt x="386509" y="676054"/>
                  <a:pt x="113588" y="681516"/>
                </a:cubicBezTo>
                <a:cubicBezTo>
                  <a:pt x="61211" y="685443"/>
                  <a:pt x="10919" y="627297"/>
                  <a:pt x="0" y="567928"/>
                </a:cubicBezTo>
                <a:cubicBezTo>
                  <a:pt x="-20030" y="400837"/>
                  <a:pt x="2140" y="235361"/>
                  <a:pt x="0" y="113588"/>
                </a:cubicBezTo>
                <a:close/>
              </a:path>
              <a:path w="6640946" h="681516" stroke="0" extrusionOk="0">
                <a:moveTo>
                  <a:pt x="0" y="113588"/>
                </a:moveTo>
                <a:cubicBezTo>
                  <a:pt x="-5905" y="41082"/>
                  <a:pt x="49092" y="-9577"/>
                  <a:pt x="113588" y="0"/>
                </a:cubicBezTo>
                <a:cubicBezTo>
                  <a:pt x="290019" y="7301"/>
                  <a:pt x="443441" y="-18446"/>
                  <a:pt x="562552" y="0"/>
                </a:cubicBezTo>
                <a:cubicBezTo>
                  <a:pt x="681663" y="18446"/>
                  <a:pt x="1012668" y="-9425"/>
                  <a:pt x="1203929" y="0"/>
                </a:cubicBezTo>
                <a:cubicBezTo>
                  <a:pt x="1395190" y="9425"/>
                  <a:pt x="1646217" y="-30170"/>
                  <a:pt x="1973581" y="0"/>
                </a:cubicBezTo>
                <a:cubicBezTo>
                  <a:pt x="2300945" y="30170"/>
                  <a:pt x="2551529" y="8010"/>
                  <a:pt x="2743234" y="0"/>
                </a:cubicBezTo>
                <a:cubicBezTo>
                  <a:pt x="2934939" y="-8010"/>
                  <a:pt x="3201149" y="-16825"/>
                  <a:pt x="3320473" y="0"/>
                </a:cubicBezTo>
                <a:cubicBezTo>
                  <a:pt x="3439797" y="16825"/>
                  <a:pt x="3696202" y="31992"/>
                  <a:pt x="3961850" y="0"/>
                </a:cubicBezTo>
                <a:cubicBezTo>
                  <a:pt x="4227498" y="-31992"/>
                  <a:pt x="4393706" y="-4611"/>
                  <a:pt x="4539089" y="0"/>
                </a:cubicBezTo>
                <a:cubicBezTo>
                  <a:pt x="4684472" y="4611"/>
                  <a:pt x="5088321" y="-18657"/>
                  <a:pt x="5244604" y="0"/>
                </a:cubicBezTo>
                <a:cubicBezTo>
                  <a:pt x="5400887" y="18657"/>
                  <a:pt x="5632048" y="14184"/>
                  <a:pt x="5757706" y="0"/>
                </a:cubicBezTo>
                <a:cubicBezTo>
                  <a:pt x="5883364" y="-14184"/>
                  <a:pt x="6328399" y="18664"/>
                  <a:pt x="6527358" y="0"/>
                </a:cubicBezTo>
                <a:cubicBezTo>
                  <a:pt x="6588255" y="-948"/>
                  <a:pt x="6649055" y="38693"/>
                  <a:pt x="6640946" y="113588"/>
                </a:cubicBezTo>
                <a:cubicBezTo>
                  <a:pt x="6629957" y="312332"/>
                  <a:pt x="6659583" y="463524"/>
                  <a:pt x="6640946" y="567928"/>
                </a:cubicBezTo>
                <a:cubicBezTo>
                  <a:pt x="6647111" y="642433"/>
                  <a:pt x="6600656" y="671508"/>
                  <a:pt x="6527358" y="681516"/>
                </a:cubicBezTo>
                <a:cubicBezTo>
                  <a:pt x="6279004" y="698102"/>
                  <a:pt x="6205610" y="686594"/>
                  <a:pt x="6014256" y="681516"/>
                </a:cubicBezTo>
                <a:cubicBezTo>
                  <a:pt x="5822902" y="676438"/>
                  <a:pt x="5593037" y="673697"/>
                  <a:pt x="5437017" y="681516"/>
                </a:cubicBezTo>
                <a:cubicBezTo>
                  <a:pt x="5280997" y="689335"/>
                  <a:pt x="5075640" y="701526"/>
                  <a:pt x="4731502" y="681516"/>
                </a:cubicBezTo>
                <a:cubicBezTo>
                  <a:pt x="4387364" y="661506"/>
                  <a:pt x="4343303" y="712656"/>
                  <a:pt x="4025988" y="681516"/>
                </a:cubicBezTo>
                <a:cubicBezTo>
                  <a:pt x="3708673" y="650376"/>
                  <a:pt x="3711381" y="698470"/>
                  <a:pt x="3512886" y="681516"/>
                </a:cubicBezTo>
                <a:cubicBezTo>
                  <a:pt x="3314391" y="664562"/>
                  <a:pt x="3216427" y="656811"/>
                  <a:pt x="2999784" y="681516"/>
                </a:cubicBezTo>
                <a:cubicBezTo>
                  <a:pt x="2783141" y="706221"/>
                  <a:pt x="2713245" y="668146"/>
                  <a:pt x="2486683" y="681516"/>
                </a:cubicBezTo>
                <a:cubicBezTo>
                  <a:pt x="2260121" y="694886"/>
                  <a:pt x="2168975" y="671377"/>
                  <a:pt x="1909444" y="681516"/>
                </a:cubicBezTo>
                <a:cubicBezTo>
                  <a:pt x="1649913" y="691655"/>
                  <a:pt x="1530311" y="685207"/>
                  <a:pt x="1396342" y="681516"/>
                </a:cubicBezTo>
                <a:cubicBezTo>
                  <a:pt x="1262373" y="677825"/>
                  <a:pt x="1046139" y="672504"/>
                  <a:pt x="947378" y="681516"/>
                </a:cubicBezTo>
                <a:cubicBezTo>
                  <a:pt x="848617" y="690528"/>
                  <a:pt x="414777" y="702976"/>
                  <a:pt x="113588" y="681516"/>
                </a:cubicBezTo>
                <a:cubicBezTo>
                  <a:pt x="50388" y="683759"/>
                  <a:pt x="7638" y="625359"/>
                  <a:pt x="0" y="567928"/>
                </a:cubicBezTo>
                <a:cubicBezTo>
                  <a:pt x="12554" y="416797"/>
                  <a:pt x="-17065" y="306985"/>
                  <a:pt x="0" y="113588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60000"/>
            </a:schemeClr>
          </a:solidFill>
          <a:ln>
            <a:solidFill>
              <a:schemeClr val="accent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554256440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DC263B-64E3-534F-883E-DA4B2E433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88" y="60120"/>
            <a:ext cx="10886813" cy="479167"/>
          </a:xfrm>
        </p:spPr>
        <p:txBody>
          <a:bodyPr anchor="ctr">
            <a:noAutofit/>
          </a:bodyPr>
          <a:lstStyle/>
          <a:p>
            <a:r>
              <a:rPr lang="en-US" sz="3600" dirty="0"/>
              <a:t>Order Rejection - </a:t>
            </a:r>
            <a:r>
              <a:rPr lang="en-US" sz="2400" dirty="0"/>
              <a:t>Sequence Diagram </a:t>
            </a:r>
            <a:r>
              <a:rPr lang="en-US" sz="2000" dirty="0"/>
              <a:t>– Create Order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376851D-EB30-EC40-9684-727591A0F50B}"/>
              </a:ext>
            </a:extLst>
          </p:cNvPr>
          <p:cNvSpPr/>
          <p:nvPr/>
        </p:nvSpPr>
        <p:spPr>
          <a:xfrm>
            <a:off x="675598" y="685132"/>
            <a:ext cx="1239127" cy="619013"/>
          </a:xfrm>
          <a:custGeom>
            <a:avLst/>
            <a:gdLst>
              <a:gd name="connsiteX0" fmla="*/ 0 w 1239127"/>
              <a:gd name="connsiteY0" fmla="*/ 103171 h 619013"/>
              <a:gd name="connsiteX1" fmla="*/ 103171 w 1239127"/>
              <a:gd name="connsiteY1" fmla="*/ 0 h 619013"/>
              <a:gd name="connsiteX2" fmla="*/ 619564 w 1239127"/>
              <a:gd name="connsiteY2" fmla="*/ 0 h 619013"/>
              <a:gd name="connsiteX3" fmla="*/ 1135956 w 1239127"/>
              <a:gd name="connsiteY3" fmla="*/ 0 h 619013"/>
              <a:gd name="connsiteX4" fmla="*/ 1239127 w 1239127"/>
              <a:gd name="connsiteY4" fmla="*/ 103171 h 619013"/>
              <a:gd name="connsiteX5" fmla="*/ 1239127 w 1239127"/>
              <a:gd name="connsiteY5" fmla="*/ 515842 h 619013"/>
              <a:gd name="connsiteX6" fmla="*/ 1135956 w 1239127"/>
              <a:gd name="connsiteY6" fmla="*/ 619013 h 619013"/>
              <a:gd name="connsiteX7" fmla="*/ 629891 w 1239127"/>
              <a:gd name="connsiteY7" fmla="*/ 619013 h 619013"/>
              <a:gd name="connsiteX8" fmla="*/ 103171 w 1239127"/>
              <a:gd name="connsiteY8" fmla="*/ 619013 h 619013"/>
              <a:gd name="connsiteX9" fmla="*/ 0 w 1239127"/>
              <a:gd name="connsiteY9" fmla="*/ 515842 h 619013"/>
              <a:gd name="connsiteX10" fmla="*/ 0 w 1239127"/>
              <a:gd name="connsiteY10" fmla="*/ 103171 h 619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39127" h="619013" fill="none" extrusionOk="0">
                <a:moveTo>
                  <a:pt x="0" y="103171"/>
                </a:moveTo>
                <a:cubicBezTo>
                  <a:pt x="-7869" y="57701"/>
                  <a:pt x="40555" y="2904"/>
                  <a:pt x="103171" y="0"/>
                </a:cubicBezTo>
                <a:cubicBezTo>
                  <a:pt x="301278" y="-14775"/>
                  <a:pt x="379035" y="-24866"/>
                  <a:pt x="619564" y="0"/>
                </a:cubicBezTo>
                <a:cubicBezTo>
                  <a:pt x="860093" y="24866"/>
                  <a:pt x="913571" y="-16996"/>
                  <a:pt x="1135956" y="0"/>
                </a:cubicBezTo>
                <a:cubicBezTo>
                  <a:pt x="1198358" y="-486"/>
                  <a:pt x="1227045" y="43466"/>
                  <a:pt x="1239127" y="103171"/>
                </a:cubicBezTo>
                <a:cubicBezTo>
                  <a:pt x="1225883" y="228207"/>
                  <a:pt x="1256978" y="403834"/>
                  <a:pt x="1239127" y="515842"/>
                </a:cubicBezTo>
                <a:cubicBezTo>
                  <a:pt x="1229173" y="568953"/>
                  <a:pt x="1185845" y="613150"/>
                  <a:pt x="1135956" y="619013"/>
                </a:cubicBezTo>
                <a:cubicBezTo>
                  <a:pt x="1008193" y="632931"/>
                  <a:pt x="849913" y="635011"/>
                  <a:pt x="629891" y="619013"/>
                </a:cubicBezTo>
                <a:cubicBezTo>
                  <a:pt x="409869" y="603015"/>
                  <a:pt x="335213" y="637627"/>
                  <a:pt x="103171" y="619013"/>
                </a:cubicBezTo>
                <a:cubicBezTo>
                  <a:pt x="51523" y="626263"/>
                  <a:pt x="-1605" y="568942"/>
                  <a:pt x="0" y="515842"/>
                </a:cubicBezTo>
                <a:cubicBezTo>
                  <a:pt x="15649" y="377955"/>
                  <a:pt x="-7182" y="255517"/>
                  <a:pt x="0" y="103171"/>
                </a:cubicBezTo>
                <a:close/>
              </a:path>
              <a:path w="1239127" h="619013" stroke="0" extrusionOk="0">
                <a:moveTo>
                  <a:pt x="0" y="103171"/>
                </a:moveTo>
                <a:cubicBezTo>
                  <a:pt x="7652" y="57713"/>
                  <a:pt x="42289" y="4536"/>
                  <a:pt x="103171" y="0"/>
                </a:cubicBezTo>
                <a:cubicBezTo>
                  <a:pt x="294044" y="-20405"/>
                  <a:pt x="476447" y="-667"/>
                  <a:pt x="588580" y="0"/>
                </a:cubicBezTo>
                <a:cubicBezTo>
                  <a:pt x="700713" y="667"/>
                  <a:pt x="988965" y="16419"/>
                  <a:pt x="1135956" y="0"/>
                </a:cubicBezTo>
                <a:cubicBezTo>
                  <a:pt x="1183826" y="6749"/>
                  <a:pt x="1241430" y="49230"/>
                  <a:pt x="1239127" y="103171"/>
                </a:cubicBezTo>
                <a:cubicBezTo>
                  <a:pt x="1244750" y="228564"/>
                  <a:pt x="1245504" y="425420"/>
                  <a:pt x="1239127" y="515842"/>
                </a:cubicBezTo>
                <a:cubicBezTo>
                  <a:pt x="1233474" y="577397"/>
                  <a:pt x="1190876" y="618104"/>
                  <a:pt x="1135956" y="619013"/>
                </a:cubicBezTo>
                <a:cubicBezTo>
                  <a:pt x="946083" y="636733"/>
                  <a:pt x="751162" y="603804"/>
                  <a:pt x="650547" y="619013"/>
                </a:cubicBezTo>
                <a:cubicBezTo>
                  <a:pt x="549932" y="634222"/>
                  <a:pt x="340416" y="596691"/>
                  <a:pt x="103171" y="619013"/>
                </a:cubicBezTo>
                <a:cubicBezTo>
                  <a:pt x="42883" y="617377"/>
                  <a:pt x="-4154" y="573536"/>
                  <a:pt x="0" y="515842"/>
                </a:cubicBezTo>
                <a:cubicBezTo>
                  <a:pt x="5926" y="326621"/>
                  <a:pt x="7851" y="288737"/>
                  <a:pt x="0" y="103171"/>
                </a:cubicBezTo>
                <a:close/>
              </a:path>
            </a:pathLst>
          </a:custGeom>
          <a:solidFill>
            <a:srgbClr val="CD8E7F"/>
          </a:solidFill>
          <a:ln>
            <a:solidFill>
              <a:schemeClr val="accent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3247364810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480FF3B-BB08-FB48-9A87-5E412FDDE3D2}"/>
              </a:ext>
            </a:extLst>
          </p:cNvPr>
          <p:cNvSpPr/>
          <p:nvPr/>
        </p:nvSpPr>
        <p:spPr>
          <a:xfrm>
            <a:off x="10679640" y="656721"/>
            <a:ext cx="1135385" cy="695993"/>
          </a:xfrm>
          <a:custGeom>
            <a:avLst/>
            <a:gdLst>
              <a:gd name="connsiteX0" fmla="*/ 0 w 1135385"/>
              <a:gd name="connsiteY0" fmla="*/ 116001 h 695993"/>
              <a:gd name="connsiteX1" fmla="*/ 116001 w 1135385"/>
              <a:gd name="connsiteY1" fmla="*/ 0 h 695993"/>
              <a:gd name="connsiteX2" fmla="*/ 558659 w 1135385"/>
              <a:gd name="connsiteY2" fmla="*/ 0 h 695993"/>
              <a:gd name="connsiteX3" fmla="*/ 1019384 w 1135385"/>
              <a:gd name="connsiteY3" fmla="*/ 0 h 695993"/>
              <a:gd name="connsiteX4" fmla="*/ 1135385 w 1135385"/>
              <a:gd name="connsiteY4" fmla="*/ 116001 h 695993"/>
              <a:gd name="connsiteX5" fmla="*/ 1135385 w 1135385"/>
              <a:gd name="connsiteY5" fmla="*/ 579992 h 695993"/>
              <a:gd name="connsiteX6" fmla="*/ 1019384 w 1135385"/>
              <a:gd name="connsiteY6" fmla="*/ 695993 h 695993"/>
              <a:gd name="connsiteX7" fmla="*/ 594794 w 1135385"/>
              <a:gd name="connsiteY7" fmla="*/ 695993 h 695993"/>
              <a:gd name="connsiteX8" fmla="*/ 116001 w 1135385"/>
              <a:gd name="connsiteY8" fmla="*/ 695993 h 695993"/>
              <a:gd name="connsiteX9" fmla="*/ 0 w 1135385"/>
              <a:gd name="connsiteY9" fmla="*/ 579992 h 695993"/>
              <a:gd name="connsiteX10" fmla="*/ 0 w 1135385"/>
              <a:gd name="connsiteY10" fmla="*/ 116001 h 69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35385" h="695993" fill="none" extrusionOk="0">
                <a:moveTo>
                  <a:pt x="0" y="116001"/>
                </a:moveTo>
                <a:cubicBezTo>
                  <a:pt x="9241" y="60581"/>
                  <a:pt x="61600" y="1753"/>
                  <a:pt x="116001" y="0"/>
                </a:cubicBezTo>
                <a:cubicBezTo>
                  <a:pt x="333286" y="-1060"/>
                  <a:pt x="426631" y="1383"/>
                  <a:pt x="558659" y="0"/>
                </a:cubicBezTo>
                <a:cubicBezTo>
                  <a:pt x="690687" y="-1383"/>
                  <a:pt x="838337" y="20497"/>
                  <a:pt x="1019384" y="0"/>
                </a:cubicBezTo>
                <a:cubicBezTo>
                  <a:pt x="1090963" y="2080"/>
                  <a:pt x="1134359" y="50902"/>
                  <a:pt x="1135385" y="116001"/>
                </a:cubicBezTo>
                <a:cubicBezTo>
                  <a:pt x="1158313" y="282074"/>
                  <a:pt x="1152103" y="387127"/>
                  <a:pt x="1135385" y="579992"/>
                </a:cubicBezTo>
                <a:cubicBezTo>
                  <a:pt x="1134552" y="659810"/>
                  <a:pt x="1073588" y="702961"/>
                  <a:pt x="1019384" y="695993"/>
                </a:cubicBezTo>
                <a:cubicBezTo>
                  <a:pt x="897713" y="694403"/>
                  <a:pt x="685433" y="702996"/>
                  <a:pt x="594794" y="695993"/>
                </a:cubicBezTo>
                <a:cubicBezTo>
                  <a:pt x="504155" y="688991"/>
                  <a:pt x="287160" y="688507"/>
                  <a:pt x="116001" y="695993"/>
                </a:cubicBezTo>
                <a:cubicBezTo>
                  <a:pt x="53000" y="688972"/>
                  <a:pt x="-10947" y="633094"/>
                  <a:pt x="0" y="579992"/>
                </a:cubicBezTo>
                <a:cubicBezTo>
                  <a:pt x="2899" y="354067"/>
                  <a:pt x="9514" y="250874"/>
                  <a:pt x="0" y="116001"/>
                </a:cubicBezTo>
                <a:close/>
              </a:path>
              <a:path w="1135385" h="695993" stroke="0" extrusionOk="0">
                <a:moveTo>
                  <a:pt x="0" y="116001"/>
                </a:moveTo>
                <a:cubicBezTo>
                  <a:pt x="6087" y="56351"/>
                  <a:pt x="46550" y="-6240"/>
                  <a:pt x="116001" y="0"/>
                </a:cubicBezTo>
                <a:cubicBezTo>
                  <a:pt x="217302" y="-13079"/>
                  <a:pt x="436032" y="12653"/>
                  <a:pt x="540591" y="0"/>
                </a:cubicBezTo>
                <a:cubicBezTo>
                  <a:pt x="645150" y="-12653"/>
                  <a:pt x="813098" y="21687"/>
                  <a:pt x="1019384" y="0"/>
                </a:cubicBezTo>
                <a:cubicBezTo>
                  <a:pt x="1099082" y="464"/>
                  <a:pt x="1135660" y="42642"/>
                  <a:pt x="1135385" y="116001"/>
                </a:cubicBezTo>
                <a:cubicBezTo>
                  <a:pt x="1152158" y="241439"/>
                  <a:pt x="1157128" y="368731"/>
                  <a:pt x="1135385" y="579992"/>
                </a:cubicBezTo>
                <a:cubicBezTo>
                  <a:pt x="1124562" y="641727"/>
                  <a:pt x="1085743" y="708994"/>
                  <a:pt x="1019384" y="695993"/>
                </a:cubicBezTo>
                <a:cubicBezTo>
                  <a:pt x="894758" y="706397"/>
                  <a:pt x="795547" y="707605"/>
                  <a:pt x="576726" y="695993"/>
                </a:cubicBezTo>
                <a:cubicBezTo>
                  <a:pt x="357905" y="684381"/>
                  <a:pt x="208930" y="686499"/>
                  <a:pt x="116001" y="695993"/>
                </a:cubicBezTo>
                <a:cubicBezTo>
                  <a:pt x="48315" y="693816"/>
                  <a:pt x="-12481" y="648946"/>
                  <a:pt x="0" y="579992"/>
                </a:cubicBezTo>
                <a:cubicBezTo>
                  <a:pt x="13660" y="454214"/>
                  <a:pt x="-22131" y="300494"/>
                  <a:pt x="0" y="116001"/>
                </a:cubicBezTo>
                <a:close/>
              </a:path>
            </a:pathLst>
          </a:custGeom>
          <a:solidFill>
            <a:srgbClr val="CD8E7F"/>
          </a:solidFill>
          <a:ln>
            <a:solidFill>
              <a:schemeClr val="accent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424681163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Voyages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C6EB9B0-9301-CA48-9375-B174FEC3D319}"/>
              </a:ext>
            </a:extLst>
          </p:cNvPr>
          <p:cNvSpPr/>
          <p:nvPr/>
        </p:nvSpPr>
        <p:spPr>
          <a:xfrm>
            <a:off x="8297249" y="656201"/>
            <a:ext cx="999779" cy="688365"/>
          </a:xfrm>
          <a:custGeom>
            <a:avLst/>
            <a:gdLst>
              <a:gd name="connsiteX0" fmla="*/ 0 w 999779"/>
              <a:gd name="connsiteY0" fmla="*/ 114730 h 688365"/>
              <a:gd name="connsiteX1" fmla="*/ 114730 w 999779"/>
              <a:gd name="connsiteY1" fmla="*/ 0 h 688365"/>
              <a:gd name="connsiteX2" fmla="*/ 507593 w 999779"/>
              <a:gd name="connsiteY2" fmla="*/ 0 h 688365"/>
              <a:gd name="connsiteX3" fmla="*/ 885049 w 999779"/>
              <a:gd name="connsiteY3" fmla="*/ 0 h 688365"/>
              <a:gd name="connsiteX4" fmla="*/ 999779 w 999779"/>
              <a:gd name="connsiteY4" fmla="*/ 114730 h 688365"/>
              <a:gd name="connsiteX5" fmla="*/ 999779 w 999779"/>
              <a:gd name="connsiteY5" fmla="*/ 573635 h 688365"/>
              <a:gd name="connsiteX6" fmla="*/ 885049 w 999779"/>
              <a:gd name="connsiteY6" fmla="*/ 688365 h 688365"/>
              <a:gd name="connsiteX7" fmla="*/ 499890 w 999779"/>
              <a:gd name="connsiteY7" fmla="*/ 688365 h 688365"/>
              <a:gd name="connsiteX8" fmla="*/ 114730 w 999779"/>
              <a:gd name="connsiteY8" fmla="*/ 688365 h 688365"/>
              <a:gd name="connsiteX9" fmla="*/ 0 w 999779"/>
              <a:gd name="connsiteY9" fmla="*/ 573635 h 688365"/>
              <a:gd name="connsiteX10" fmla="*/ 0 w 999779"/>
              <a:gd name="connsiteY10" fmla="*/ 114730 h 688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99779" h="688365" fill="none" extrusionOk="0">
                <a:moveTo>
                  <a:pt x="0" y="114730"/>
                </a:moveTo>
                <a:cubicBezTo>
                  <a:pt x="2948" y="46043"/>
                  <a:pt x="42354" y="-11707"/>
                  <a:pt x="114730" y="0"/>
                </a:cubicBezTo>
                <a:cubicBezTo>
                  <a:pt x="283310" y="-6545"/>
                  <a:pt x="323568" y="8803"/>
                  <a:pt x="507593" y="0"/>
                </a:cubicBezTo>
                <a:cubicBezTo>
                  <a:pt x="691618" y="-8803"/>
                  <a:pt x="797142" y="-17677"/>
                  <a:pt x="885049" y="0"/>
                </a:cubicBezTo>
                <a:cubicBezTo>
                  <a:pt x="939193" y="-1223"/>
                  <a:pt x="987438" y="54953"/>
                  <a:pt x="999779" y="114730"/>
                </a:cubicBezTo>
                <a:cubicBezTo>
                  <a:pt x="1004217" y="223780"/>
                  <a:pt x="985689" y="356811"/>
                  <a:pt x="999779" y="573635"/>
                </a:cubicBezTo>
                <a:cubicBezTo>
                  <a:pt x="1002320" y="633263"/>
                  <a:pt x="950004" y="690794"/>
                  <a:pt x="885049" y="688365"/>
                </a:cubicBezTo>
                <a:cubicBezTo>
                  <a:pt x="765653" y="696726"/>
                  <a:pt x="624551" y="689613"/>
                  <a:pt x="499890" y="688365"/>
                </a:cubicBezTo>
                <a:cubicBezTo>
                  <a:pt x="375229" y="687117"/>
                  <a:pt x="256844" y="681405"/>
                  <a:pt x="114730" y="688365"/>
                </a:cubicBezTo>
                <a:cubicBezTo>
                  <a:pt x="40518" y="693605"/>
                  <a:pt x="465" y="641858"/>
                  <a:pt x="0" y="573635"/>
                </a:cubicBezTo>
                <a:cubicBezTo>
                  <a:pt x="12735" y="460752"/>
                  <a:pt x="7776" y="301002"/>
                  <a:pt x="0" y="114730"/>
                </a:cubicBezTo>
                <a:close/>
              </a:path>
              <a:path w="999779" h="688365" stroke="0" extrusionOk="0">
                <a:moveTo>
                  <a:pt x="0" y="114730"/>
                </a:moveTo>
                <a:cubicBezTo>
                  <a:pt x="10388" y="54614"/>
                  <a:pt x="45605" y="-12631"/>
                  <a:pt x="114730" y="0"/>
                </a:cubicBezTo>
                <a:cubicBezTo>
                  <a:pt x="262256" y="11984"/>
                  <a:pt x="355712" y="-15536"/>
                  <a:pt x="476780" y="0"/>
                </a:cubicBezTo>
                <a:cubicBezTo>
                  <a:pt x="597848" y="15536"/>
                  <a:pt x="748164" y="8915"/>
                  <a:pt x="885049" y="0"/>
                </a:cubicBezTo>
                <a:cubicBezTo>
                  <a:pt x="962136" y="-209"/>
                  <a:pt x="999112" y="57114"/>
                  <a:pt x="999779" y="114730"/>
                </a:cubicBezTo>
                <a:cubicBezTo>
                  <a:pt x="994863" y="252900"/>
                  <a:pt x="1014609" y="417596"/>
                  <a:pt x="999779" y="573635"/>
                </a:cubicBezTo>
                <a:cubicBezTo>
                  <a:pt x="1012934" y="636961"/>
                  <a:pt x="945473" y="685205"/>
                  <a:pt x="885049" y="688365"/>
                </a:cubicBezTo>
                <a:cubicBezTo>
                  <a:pt x="800798" y="692829"/>
                  <a:pt x="633369" y="669549"/>
                  <a:pt x="492186" y="688365"/>
                </a:cubicBezTo>
                <a:cubicBezTo>
                  <a:pt x="351003" y="707181"/>
                  <a:pt x="256377" y="690451"/>
                  <a:pt x="114730" y="688365"/>
                </a:cubicBezTo>
                <a:cubicBezTo>
                  <a:pt x="50347" y="685580"/>
                  <a:pt x="413" y="640023"/>
                  <a:pt x="0" y="573635"/>
                </a:cubicBezTo>
                <a:cubicBezTo>
                  <a:pt x="-3733" y="356911"/>
                  <a:pt x="22553" y="221014"/>
                  <a:pt x="0" y="114730"/>
                </a:cubicBezTo>
                <a:close/>
              </a:path>
            </a:pathLst>
          </a:custGeom>
          <a:solidFill>
            <a:srgbClr val="CD8E7F"/>
          </a:solidFill>
          <a:ln>
            <a:solidFill>
              <a:schemeClr val="accent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433535303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Query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101728-0F3D-5E48-BB92-85CCCC7E13AB}"/>
              </a:ext>
            </a:extLst>
          </p:cNvPr>
          <p:cNvCxnSpPr>
            <a:cxnSpLocks/>
          </p:cNvCxnSpPr>
          <p:nvPr/>
        </p:nvCxnSpPr>
        <p:spPr>
          <a:xfrm>
            <a:off x="8797139" y="1344566"/>
            <a:ext cx="46173" cy="540000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A52A56-9158-F348-ABC2-85CD52367453}"/>
              </a:ext>
            </a:extLst>
          </p:cNvPr>
          <p:cNvCxnSpPr>
            <a:cxnSpLocks/>
          </p:cNvCxnSpPr>
          <p:nvPr/>
        </p:nvCxnSpPr>
        <p:spPr>
          <a:xfrm>
            <a:off x="1280097" y="1297580"/>
            <a:ext cx="0" cy="540000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5678EE10-3436-A74C-B1D7-1748C2828578}"/>
              </a:ext>
            </a:extLst>
          </p:cNvPr>
          <p:cNvGrpSpPr/>
          <p:nvPr/>
        </p:nvGrpSpPr>
        <p:grpSpPr>
          <a:xfrm>
            <a:off x="3519061" y="734840"/>
            <a:ext cx="732893" cy="651507"/>
            <a:chOff x="2818985" y="1424735"/>
            <a:chExt cx="732893" cy="647549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3C0FBF09-2F78-3445-AACC-A4B17348D220}"/>
                </a:ext>
              </a:extLst>
            </p:cNvPr>
            <p:cNvSpPr/>
            <p:nvPr/>
          </p:nvSpPr>
          <p:spPr bwMode="auto">
            <a:xfrm>
              <a:off x="2940343" y="1731449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E64C7C1-2730-EF4C-B593-863E261A2DAC}"/>
                </a:ext>
              </a:extLst>
            </p:cNvPr>
            <p:cNvSpPr/>
            <p:nvPr/>
          </p:nvSpPr>
          <p:spPr bwMode="auto">
            <a:xfrm>
              <a:off x="3095280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54D4C2F0-EAAD-3D44-A79B-E17107A7A12B}"/>
                </a:ext>
              </a:extLst>
            </p:cNvPr>
            <p:cNvSpPr/>
            <p:nvPr/>
          </p:nvSpPr>
          <p:spPr bwMode="auto">
            <a:xfrm>
              <a:off x="3236708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769FB6-E5B1-6C4C-A619-64ED4A003362}"/>
                </a:ext>
              </a:extLst>
            </p:cNvPr>
            <p:cNvSpPr txBox="1"/>
            <p:nvPr/>
          </p:nvSpPr>
          <p:spPr>
            <a:xfrm>
              <a:off x="2818985" y="1424735"/>
              <a:ext cx="7328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containers</a:t>
              </a:r>
            </a:p>
          </p:txBody>
        </p:sp>
      </p:grpSp>
      <p:sp>
        <p:nvSpPr>
          <p:cNvPr id="27" name="AutoShape 4">
            <a:extLst>
              <a:ext uri="{FF2B5EF4-FFF2-40B4-BE49-F238E27FC236}">
                <a16:creationId xmlns:a16="http://schemas.microsoft.com/office/drawing/2014/main" id="{6AF712C3-5319-A14C-871E-ED55D5BC2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382" y="628690"/>
            <a:ext cx="4377775" cy="899574"/>
          </a:xfrm>
          <a:custGeom>
            <a:avLst/>
            <a:gdLst>
              <a:gd name="connsiteX0" fmla="*/ 0 w 4377775"/>
              <a:gd name="connsiteY0" fmla="*/ 64023 h 899574"/>
              <a:gd name="connsiteX1" fmla="*/ 64023 w 4377775"/>
              <a:gd name="connsiteY1" fmla="*/ 0 h 899574"/>
              <a:gd name="connsiteX2" fmla="*/ 756122 w 4377775"/>
              <a:gd name="connsiteY2" fmla="*/ 0 h 899574"/>
              <a:gd name="connsiteX3" fmla="*/ 1405723 w 4377775"/>
              <a:gd name="connsiteY3" fmla="*/ 0 h 899574"/>
              <a:gd name="connsiteX4" fmla="*/ 2097822 w 4377775"/>
              <a:gd name="connsiteY4" fmla="*/ 0 h 899574"/>
              <a:gd name="connsiteX5" fmla="*/ 2577434 w 4377775"/>
              <a:gd name="connsiteY5" fmla="*/ 0 h 899574"/>
              <a:gd name="connsiteX6" fmla="*/ 3227036 w 4377775"/>
              <a:gd name="connsiteY6" fmla="*/ 0 h 899574"/>
              <a:gd name="connsiteX7" fmla="*/ 3706648 w 4377775"/>
              <a:gd name="connsiteY7" fmla="*/ 0 h 899574"/>
              <a:gd name="connsiteX8" fmla="*/ 4313752 w 4377775"/>
              <a:gd name="connsiteY8" fmla="*/ 0 h 899574"/>
              <a:gd name="connsiteX9" fmla="*/ 4377775 w 4377775"/>
              <a:gd name="connsiteY9" fmla="*/ 64023 h 899574"/>
              <a:gd name="connsiteX10" fmla="*/ 4377775 w 4377775"/>
              <a:gd name="connsiteY10" fmla="*/ 465218 h 899574"/>
              <a:gd name="connsiteX11" fmla="*/ 4377775 w 4377775"/>
              <a:gd name="connsiteY11" fmla="*/ 835551 h 899574"/>
              <a:gd name="connsiteX12" fmla="*/ 4313752 w 4377775"/>
              <a:gd name="connsiteY12" fmla="*/ 899574 h 899574"/>
              <a:gd name="connsiteX13" fmla="*/ 3664151 w 4377775"/>
              <a:gd name="connsiteY13" fmla="*/ 899574 h 899574"/>
              <a:gd name="connsiteX14" fmla="*/ 3057046 w 4377775"/>
              <a:gd name="connsiteY14" fmla="*/ 899574 h 899574"/>
              <a:gd name="connsiteX15" fmla="*/ 2577434 w 4377775"/>
              <a:gd name="connsiteY15" fmla="*/ 899574 h 899574"/>
              <a:gd name="connsiteX16" fmla="*/ 2055325 w 4377775"/>
              <a:gd name="connsiteY16" fmla="*/ 899574 h 899574"/>
              <a:gd name="connsiteX17" fmla="*/ 1490718 w 4377775"/>
              <a:gd name="connsiteY17" fmla="*/ 899574 h 899574"/>
              <a:gd name="connsiteX18" fmla="*/ 883614 w 4377775"/>
              <a:gd name="connsiteY18" fmla="*/ 899574 h 899574"/>
              <a:gd name="connsiteX19" fmla="*/ 64023 w 4377775"/>
              <a:gd name="connsiteY19" fmla="*/ 899574 h 899574"/>
              <a:gd name="connsiteX20" fmla="*/ 0 w 4377775"/>
              <a:gd name="connsiteY20" fmla="*/ 835551 h 899574"/>
              <a:gd name="connsiteX21" fmla="*/ 0 w 4377775"/>
              <a:gd name="connsiteY21" fmla="*/ 457502 h 899574"/>
              <a:gd name="connsiteX22" fmla="*/ 0 w 4377775"/>
              <a:gd name="connsiteY22" fmla="*/ 64023 h 89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377775" h="899574" extrusionOk="0">
                <a:moveTo>
                  <a:pt x="0" y="64023"/>
                </a:moveTo>
                <a:cubicBezTo>
                  <a:pt x="-3697" y="26532"/>
                  <a:pt x="29819" y="-2668"/>
                  <a:pt x="64023" y="0"/>
                </a:cubicBezTo>
                <a:cubicBezTo>
                  <a:pt x="320919" y="4517"/>
                  <a:pt x="582030" y="-7869"/>
                  <a:pt x="756122" y="0"/>
                </a:cubicBezTo>
                <a:cubicBezTo>
                  <a:pt x="930214" y="7869"/>
                  <a:pt x="1258377" y="5936"/>
                  <a:pt x="1405723" y="0"/>
                </a:cubicBezTo>
                <a:cubicBezTo>
                  <a:pt x="1553069" y="-5936"/>
                  <a:pt x="1900979" y="31536"/>
                  <a:pt x="2097822" y="0"/>
                </a:cubicBezTo>
                <a:cubicBezTo>
                  <a:pt x="2294665" y="-31536"/>
                  <a:pt x="2372943" y="-21145"/>
                  <a:pt x="2577434" y="0"/>
                </a:cubicBezTo>
                <a:cubicBezTo>
                  <a:pt x="2781925" y="21145"/>
                  <a:pt x="3049666" y="1962"/>
                  <a:pt x="3227036" y="0"/>
                </a:cubicBezTo>
                <a:cubicBezTo>
                  <a:pt x="3404406" y="-1962"/>
                  <a:pt x="3506028" y="4530"/>
                  <a:pt x="3706648" y="0"/>
                </a:cubicBezTo>
                <a:cubicBezTo>
                  <a:pt x="3907268" y="-4530"/>
                  <a:pt x="4071783" y="-11846"/>
                  <a:pt x="4313752" y="0"/>
                </a:cubicBezTo>
                <a:cubicBezTo>
                  <a:pt x="4352702" y="-2864"/>
                  <a:pt x="4385836" y="29752"/>
                  <a:pt x="4377775" y="64023"/>
                </a:cubicBezTo>
                <a:cubicBezTo>
                  <a:pt x="4373763" y="232118"/>
                  <a:pt x="4378941" y="378278"/>
                  <a:pt x="4377775" y="465218"/>
                </a:cubicBezTo>
                <a:cubicBezTo>
                  <a:pt x="4376609" y="552158"/>
                  <a:pt x="4389157" y="687513"/>
                  <a:pt x="4377775" y="835551"/>
                </a:cubicBezTo>
                <a:cubicBezTo>
                  <a:pt x="4379547" y="873319"/>
                  <a:pt x="4352133" y="897152"/>
                  <a:pt x="4313752" y="899574"/>
                </a:cubicBezTo>
                <a:cubicBezTo>
                  <a:pt x="4016180" y="904517"/>
                  <a:pt x="3875888" y="869956"/>
                  <a:pt x="3664151" y="899574"/>
                </a:cubicBezTo>
                <a:cubicBezTo>
                  <a:pt x="3452414" y="929192"/>
                  <a:pt x="3255799" y="876361"/>
                  <a:pt x="3057046" y="899574"/>
                </a:cubicBezTo>
                <a:cubicBezTo>
                  <a:pt x="2858293" y="922787"/>
                  <a:pt x="2785195" y="887263"/>
                  <a:pt x="2577434" y="899574"/>
                </a:cubicBezTo>
                <a:cubicBezTo>
                  <a:pt x="2369673" y="911885"/>
                  <a:pt x="2183296" y="897169"/>
                  <a:pt x="2055325" y="899574"/>
                </a:cubicBezTo>
                <a:cubicBezTo>
                  <a:pt x="1927354" y="901979"/>
                  <a:pt x="1743137" y="919667"/>
                  <a:pt x="1490718" y="899574"/>
                </a:cubicBezTo>
                <a:cubicBezTo>
                  <a:pt x="1238299" y="879481"/>
                  <a:pt x="1005626" y="893841"/>
                  <a:pt x="883614" y="899574"/>
                </a:cubicBezTo>
                <a:cubicBezTo>
                  <a:pt x="761602" y="905307"/>
                  <a:pt x="250478" y="880857"/>
                  <a:pt x="64023" y="899574"/>
                </a:cubicBezTo>
                <a:cubicBezTo>
                  <a:pt x="23358" y="904934"/>
                  <a:pt x="-2986" y="864064"/>
                  <a:pt x="0" y="835551"/>
                </a:cubicBezTo>
                <a:cubicBezTo>
                  <a:pt x="1120" y="715756"/>
                  <a:pt x="-18803" y="557594"/>
                  <a:pt x="0" y="457502"/>
                </a:cubicBezTo>
                <a:cubicBezTo>
                  <a:pt x="18803" y="357410"/>
                  <a:pt x="-2855" y="234968"/>
                  <a:pt x="0" y="64023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prstDash val="dash"/>
            <a:round/>
            <a:headEnd/>
            <a:tailEnd/>
            <a:extLst>
              <a:ext uri="{C807C97D-BFC1-408E-A445-0C87EB9F89A2}">
                <ask:lineSketchStyleProps xmlns:ask="http://schemas.microsoft.com/office/drawing/2018/sketchyshapes" sd="2805954614">
                  <a:prstGeom prst="roundRect">
                    <a:avLst>
                      <a:gd name="adj" fmla="val 711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8AF52D8-AD34-D041-AD87-90558DC31D0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268" y="826887"/>
            <a:ext cx="959343" cy="504271"/>
          </a:xfrm>
          <a:prstGeom prst="rect">
            <a:avLst/>
          </a:prstGeom>
        </p:spPr>
      </p:pic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23FB07B-7599-2D42-B589-69A302AEBE37}"/>
              </a:ext>
            </a:extLst>
          </p:cNvPr>
          <p:cNvSpPr/>
          <p:nvPr/>
        </p:nvSpPr>
        <p:spPr>
          <a:xfrm>
            <a:off x="6927378" y="656200"/>
            <a:ext cx="1159906" cy="688366"/>
          </a:xfrm>
          <a:custGeom>
            <a:avLst/>
            <a:gdLst>
              <a:gd name="connsiteX0" fmla="*/ 0 w 1159906"/>
              <a:gd name="connsiteY0" fmla="*/ 114730 h 688366"/>
              <a:gd name="connsiteX1" fmla="*/ 114730 w 1159906"/>
              <a:gd name="connsiteY1" fmla="*/ 0 h 688366"/>
              <a:gd name="connsiteX2" fmla="*/ 598562 w 1159906"/>
              <a:gd name="connsiteY2" fmla="*/ 0 h 688366"/>
              <a:gd name="connsiteX3" fmla="*/ 1045176 w 1159906"/>
              <a:gd name="connsiteY3" fmla="*/ 0 h 688366"/>
              <a:gd name="connsiteX4" fmla="*/ 1159906 w 1159906"/>
              <a:gd name="connsiteY4" fmla="*/ 114730 h 688366"/>
              <a:gd name="connsiteX5" fmla="*/ 1159906 w 1159906"/>
              <a:gd name="connsiteY5" fmla="*/ 573636 h 688366"/>
              <a:gd name="connsiteX6" fmla="*/ 1045176 w 1159906"/>
              <a:gd name="connsiteY6" fmla="*/ 688366 h 688366"/>
              <a:gd name="connsiteX7" fmla="*/ 589257 w 1159906"/>
              <a:gd name="connsiteY7" fmla="*/ 688366 h 688366"/>
              <a:gd name="connsiteX8" fmla="*/ 114730 w 1159906"/>
              <a:gd name="connsiteY8" fmla="*/ 688366 h 688366"/>
              <a:gd name="connsiteX9" fmla="*/ 0 w 1159906"/>
              <a:gd name="connsiteY9" fmla="*/ 573636 h 688366"/>
              <a:gd name="connsiteX10" fmla="*/ 0 w 1159906"/>
              <a:gd name="connsiteY10" fmla="*/ 114730 h 688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59906" h="688366" fill="none" extrusionOk="0">
                <a:moveTo>
                  <a:pt x="0" y="114730"/>
                </a:moveTo>
                <a:cubicBezTo>
                  <a:pt x="-3175" y="51379"/>
                  <a:pt x="49221" y="-106"/>
                  <a:pt x="114730" y="0"/>
                </a:cubicBezTo>
                <a:cubicBezTo>
                  <a:pt x="335718" y="-11690"/>
                  <a:pt x="382761" y="-3544"/>
                  <a:pt x="598562" y="0"/>
                </a:cubicBezTo>
                <a:cubicBezTo>
                  <a:pt x="814363" y="3544"/>
                  <a:pt x="886450" y="-2224"/>
                  <a:pt x="1045176" y="0"/>
                </a:cubicBezTo>
                <a:cubicBezTo>
                  <a:pt x="1103076" y="2466"/>
                  <a:pt x="1171569" y="49721"/>
                  <a:pt x="1159906" y="114730"/>
                </a:cubicBezTo>
                <a:cubicBezTo>
                  <a:pt x="1164633" y="344121"/>
                  <a:pt x="1144289" y="471160"/>
                  <a:pt x="1159906" y="573636"/>
                </a:cubicBezTo>
                <a:cubicBezTo>
                  <a:pt x="1150055" y="638415"/>
                  <a:pt x="1103544" y="690533"/>
                  <a:pt x="1045176" y="688366"/>
                </a:cubicBezTo>
                <a:cubicBezTo>
                  <a:pt x="926467" y="671156"/>
                  <a:pt x="715230" y="680586"/>
                  <a:pt x="589257" y="688366"/>
                </a:cubicBezTo>
                <a:cubicBezTo>
                  <a:pt x="463284" y="696146"/>
                  <a:pt x="277741" y="674666"/>
                  <a:pt x="114730" y="688366"/>
                </a:cubicBezTo>
                <a:cubicBezTo>
                  <a:pt x="41738" y="679045"/>
                  <a:pt x="6821" y="636472"/>
                  <a:pt x="0" y="573636"/>
                </a:cubicBezTo>
                <a:cubicBezTo>
                  <a:pt x="-13845" y="450929"/>
                  <a:pt x="14963" y="308610"/>
                  <a:pt x="0" y="114730"/>
                </a:cubicBezTo>
                <a:close/>
              </a:path>
              <a:path w="1159906" h="688366" stroke="0" extrusionOk="0">
                <a:moveTo>
                  <a:pt x="0" y="114730"/>
                </a:moveTo>
                <a:cubicBezTo>
                  <a:pt x="317" y="62665"/>
                  <a:pt x="63774" y="-2431"/>
                  <a:pt x="114730" y="0"/>
                </a:cubicBezTo>
                <a:cubicBezTo>
                  <a:pt x="236470" y="17785"/>
                  <a:pt x="448623" y="-624"/>
                  <a:pt x="598562" y="0"/>
                </a:cubicBezTo>
                <a:cubicBezTo>
                  <a:pt x="748501" y="624"/>
                  <a:pt x="917439" y="-21743"/>
                  <a:pt x="1045176" y="0"/>
                </a:cubicBezTo>
                <a:cubicBezTo>
                  <a:pt x="1113949" y="-13579"/>
                  <a:pt x="1162383" y="52173"/>
                  <a:pt x="1159906" y="114730"/>
                </a:cubicBezTo>
                <a:cubicBezTo>
                  <a:pt x="1155155" y="245035"/>
                  <a:pt x="1139973" y="403108"/>
                  <a:pt x="1159906" y="573636"/>
                </a:cubicBezTo>
                <a:cubicBezTo>
                  <a:pt x="1148800" y="635060"/>
                  <a:pt x="1114345" y="676673"/>
                  <a:pt x="1045176" y="688366"/>
                </a:cubicBezTo>
                <a:cubicBezTo>
                  <a:pt x="843855" y="690615"/>
                  <a:pt x="717620" y="692497"/>
                  <a:pt x="598562" y="688366"/>
                </a:cubicBezTo>
                <a:cubicBezTo>
                  <a:pt x="479504" y="684235"/>
                  <a:pt x="263997" y="690233"/>
                  <a:pt x="114730" y="688366"/>
                </a:cubicBezTo>
                <a:cubicBezTo>
                  <a:pt x="51143" y="691998"/>
                  <a:pt x="-2213" y="636697"/>
                  <a:pt x="0" y="573636"/>
                </a:cubicBezTo>
                <a:cubicBezTo>
                  <a:pt x="1734" y="426348"/>
                  <a:pt x="-11450" y="215293"/>
                  <a:pt x="0" y="114730"/>
                </a:cubicBezTo>
                <a:close/>
              </a:path>
            </a:pathLst>
          </a:custGeom>
          <a:solidFill>
            <a:srgbClr val="CD8E7F"/>
          </a:solidFill>
          <a:ln>
            <a:solidFill>
              <a:schemeClr val="accent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3304437860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Command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9107328-FE14-7247-BC64-DD094759DAC9}"/>
              </a:ext>
            </a:extLst>
          </p:cNvPr>
          <p:cNvCxnSpPr>
            <a:cxnSpLocks/>
          </p:cNvCxnSpPr>
          <p:nvPr/>
        </p:nvCxnSpPr>
        <p:spPr>
          <a:xfrm>
            <a:off x="7507331" y="1344566"/>
            <a:ext cx="67" cy="540000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6A319E2-968D-9D44-98D1-D9F7D2A109F1}"/>
              </a:ext>
            </a:extLst>
          </p:cNvPr>
          <p:cNvSpPr/>
          <p:nvPr/>
        </p:nvSpPr>
        <p:spPr>
          <a:xfrm>
            <a:off x="9506993" y="656200"/>
            <a:ext cx="999125" cy="686482"/>
          </a:xfrm>
          <a:custGeom>
            <a:avLst/>
            <a:gdLst>
              <a:gd name="connsiteX0" fmla="*/ 0 w 999125"/>
              <a:gd name="connsiteY0" fmla="*/ 114416 h 686482"/>
              <a:gd name="connsiteX1" fmla="*/ 114416 w 999125"/>
              <a:gd name="connsiteY1" fmla="*/ 0 h 686482"/>
              <a:gd name="connsiteX2" fmla="*/ 514968 w 999125"/>
              <a:gd name="connsiteY2" fmla="*/ 0 h 686482"/>
              <a:gd name="connsiteX3" fmla="*/ 884709 w 999125"/>
              <a:gd name="connsiteY3" fmla="*/ 0 h 686482"/>
              <a:gd name="connsiteX4" fmla="*/ 999125 w 999125"/>
              <a:gd name="connsiteY4" fmla="*/ 114416 h 686482"/>
              <a:gd name="connsiteX5" fmla="*/ 999125 w 999125"/>
              <a:gd name="connsiteY5" fmla="*/ 572066 h 686482"/>
              <a:gd name="connsiteX6" fmla="*/ 884709 w 999125"/>
              <a:gd name="connsiteY6" fmla="*/ 686482 h 686482"/>
              <a:gd name="connsiteX7" fmla="*/ 514968 w 999125"/>
              <a:gd name="connsiteY7" fmla="*/ 686482 h 686482"/>
              <a:gd name="connsiteX8" fmla="*/ 114416 w 999125"/>
              <a:gd name="connsiteY8" fmla="*/ 686482 h 686482"/>
              <a:gd name="connsiteX9" fmla="*/ 0 w 999125"/>
              <a:gd name="connsiteY9" fmla="*/ 572066 h 686482"/>
              <a:gd name="connsiteX10" fmla="*/ 0 w 999125"/>
              <a:gd name="connsiteY10" fmla="*/ 114416 h 686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99125" h="686482" fill="none" extrusionOk="0">
                <a:moveTo>
                  <a:pt x="0" y="114416"/>
                </a:moveTo>
                <a:cubicBezTo>
                  <a:pt x="-2251" y="55741"/>
                  <a:pt x="40544" y="6569"/>
                  <a:pt x="114416" y="0"/>
                </a:cubicBezTo>
                <a:cubicBezTo>
                  <a:pt x="290501" y="12677"/>
                  <a:pt x="389615" y="-11339"/>
                  <a:pt x="514968" y="0"/>
                </a:cubicBezTo>
                <a:cubicBezTo>
                  <a:pt x="640321" y="11339"/>
                  <a:pt x="726973" y="-10054"/>
                  <a:pt x="884709" y="0"/>
                </a:cubicBezTo>
                <a:cubicBezTo>
                  <a:pt x="959788" y="7898"/>
                  <a:pt x="1000261" y="48761"/>
                  <a:pt x="999125" y="114416"/>
                </a:cubicBezTo>
                <a:cubicBezTo>
                  <a:pt x="993022" y="264392"/>
                  <a:pt x="1009335" y="471865"/>
                  <a:pt x="999125" y="572066"/>
                </a:cubicBezTo>
                <a:cubicBezTo>
                  <a:pt x="991572" y="639324"/>
                  <a:pt x="949237" y="693139"/>
                  <a:pt x="884709" y="686482"/>
                </a:cubicBezTo>
                <a:cubicBezTo>
                  <a:pt x="771583" y="698118"/>
                  <a:pt x="649192" y="685956"/>
                  <a:pt x="514968" y="686482"/>
                </a:cubicBezTo>
                <a:cubicBezTo>
                  <a:pt x="380744" y="687008"/>
                  <a:pt x="211142" y="679204"/>
                  <a:pt x="114416" y="686482"/>
                </a:cubicBezTo>
                <a:cubicBezTo>
                  <a:pt x="55267" y="673628"/>
                  <a:pt x="2690" y="623691"/>
                  <a:pt x="0" y="572066"/>
                </a:cubicBezTo>
                <a:cubicBezTo>
                  <a:pt x="4371" y="468938"/>
                  <a:pt x="-17537" y="275703"/>
                  <a:pt x="0" y="114416"/>
                </a:cubicBezTo>
                <a:close/>
              </a:path>
              <a:path w="999125" h="686482" stroke="0" extrusionOk="0">
                <a:moveTo>
                  <a:pt x="0" y="114416"/>
                </a:moveTo>
                <a:cubicBezTo>
                  <a:pt x="-372" y="47150"/>
                  <a:pt x="45945" y="6362"/>
                  <a:pt x="114416" y="0"/>
                </a:cubicBezTo>
                <a:cubicBezTo>
                  <a:pt x="251191" y="16194"/>
                  <a:pt x="313482" y="16537"/>
                  <a:pt x="491860" y="0"/>
                </a:cubicBezTo>
                <a:cubicBezTo>
                  <a:pt x="670238" y="-16537"/>
                  <a:pt x="715862" y="4092"/>
                  <a:pt x="884709" y="0"/>
                </a:cubicBezTo>
                <a:cubicBezTo>
                  <a:pt x="941342" y="-11157"/>
                  <a:pt x="992157" y="38399"/>
                  <a:pt x="999125" y="114416"/>
                </a:cubicBezTo>
                <a:cubicBezTo>
                  <a:pt x="1006725" y="216182"/>
                  <a:pt x="983493" y="357019"/>
                  <a:pt x="999125" y="572066"/>
                </a:cubicBezTo>
                <a:cubicBezTo>
                  <a:pt x="987693" y="637243"/>
                  <a:pt x="961999" y="684730"/>
                  <a:pt x="884709" y="686482"/>
                </a:cubicBezTo>
                <a:cubicBezTo>
                  <a:pt x="721585" y="670309"/>
                  <a:pt x="573557" y="675478"/>
                  <a:pt x="491860" y="686482"/>
                </a:cubicBezTo>
                <a:cubicBezTo>
                  <a:pt x="410163" y="697486"/>
                  <a:pt x="242431" y="668985"/>
                  <a:pt x="114416" y="686482"/>
                </a:cubicBezTo>
                <a:cubicBezTo>
                  <a:pt x="52687" y="680842"/>
                  <a:pt x="-2128" y="639286"/>
                  <a:pt x="0" y="572066"/>
                </a:cubicBezTo>
                <a:cubicBezTo>
                  <a:pt x="19921" y="443926"/>
                  <a:pt x="8437" y="259547"/>
                  <a:pt x="0" y="114416"/>
                </a:cubicBezTo>
                <a:close/>
              </a:path>
            </a:pathLst>
          </a:custGeom>
          <a:solidFill>
            <a:srgbClr val="CD8E7F"/>
          </a:solidFill>
          <a:ln>
            <a:solidFill>
              <a:schemeClr val="accent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543265054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Spring Containers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2FA8B23-EDB8-A345-A190-D56010318D2D}"/>
              </a:ext>
            </a:extLst>
          </p:cNvPr>
          <p:cNvCxnSpPr>
            <a:cxnSpLocks/>
          </p:cNvCxnSpPr>
          <p:nvPr/>
        </p:nvCxnSpPr>
        <p:spPr>
          <a:xfrm>
            <a:off x="10006556" y="1342800"/>
            <a:ext cx="33090" cy="540000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03E6DB-0E57-AB47-8F57-BD657E3A8980}"/>
              </a:ext>
            </a:extLst>
          </p:cNvPr>
          <p:cNvGrpSpPr/>
          <p:nvPr/>
        </p:nvGrpSpPr>
        <p:grpSpPr>
          <a:xfrm>
            <a:off x="4250518" y="720007"/>
            <a:ext cx="1059906" cy="636766"/>
            <a:chOff x="2649712" y="2855073"/>
            <a:chExt cx="1059906" cy="636766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BC86C5F4-C329-7840-B977-3DF7C1B7A90E}"/>
                </a:ext>
              </a:extLst>
            </p:cNvPr>
            <p:cNvSpPr/>
            <p:nvPr/>
          </p:nvSpPr>
          <p:spPr bwMode="auto">
            <a:xfrm>
              <a:off x="2932267" y="3151004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0486D77C-9BB1-0144-AFBD-B1CB441F90AD}"/>
                </a:ext>
              </a:extLst>
            </p:cNvPr>
            <p:cNvSpPr/>
            <p:nvPr/>
          </p:nvSpPr>
          <p:spPr bwMode="auto">
            <a:xfrm>
              <a:off x="3087204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50F8C2AC-E7E9-D345-BBFC-553A27989074}"/>
                </a:ext>
              </a:extLst>
            </p:cNvPr>
            <p:cNvSpPr/>
            <p:nvPr/>
          </p:nvSpPr>
          <p:spPr bwMode="auto">
            <a:xfrm>
              <a:off x="3228632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03AFDF0-27AD-8741-A3E8-C24F93A06D9B}"/>
                </a:ext>
              </a:extLst>
            </p:cNvPr>
            <p:cNvSpPr txBox="1"/>
            <p:nvPr/>
          </p:nvSpPr>
          <p:spPr>
            <a:xfrm>
              <a:off x="2649712" y="2855073"/>
              <a:ext cx="1059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orderCommands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36995D9-55DF-684B-ABF4-DC2720901674}"/>
              </a:ext>
            </a:extLst>
          </p:cNvPr>
          <p:cNvGrpSpPr/>
          <p:nvPr/>
        </p:nvGrpSpPr>
        <p:grpSpPr>
          <a:xfrm>
            <a:off x="5527747" y="733240"/>
            <a:ext cx="732893" cy="647549"/>
            <a:chOff x="2943190" y="4391413"/>
            <a:chExt cx="732893" cy="647549"/>
          </a:xfrm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459F526B-9C97-634D-8B54-64EB7125E129}"/>
                </a:ext>
              </a:extLst>
            </p:cNvPr>
            <p:cNvSpPr/>
            <p:nvPr/>
          </p:nvSpPr>
          <p:spPr bwMode="auto">
            <a:xfrm>
              <a:off x="2963940" y="4698127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F82A6D44-ECD0-DD47-B9DD-C4D4CB3AD8EA}"/>
                </a:ext>
              </a:extLst>
            </p:cNvPr>
            <p:cNvSpPr/>
            <p:nvPr/>
          </p:nvSpPr>
          <p:spPr bwMode="auto">
            <a:xfrm>
              <a:off x="3118877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AB9DB6C5-800F-0448-A1E5-36E45D11DCFB}"/>
                </a:ext>
              </a:extLst>
            </p:cNvPr>
            <p:cNvSpPr/>
            <p:nvPr/>
          </p:nvSpPr>
          <p:spPr bwMode="auto">
            <a:xfrm>
              <a:off x="3260305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DB57912-4311-494B-B18F-140683CDF173}"/>
                </a:ext>
              </a:extLst>
            </p:cNvPr>
            <p:cNvSpPr txBox="1"/>
            <p:nvPr/>
          </p:nvSpPr>
          <p:spPr>
            <a:xfrm>
              <a:off x="2943190" y="4391413"/>
              <a:ext cx="7328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orders</a:t>
              </a:r>
            </a:p>
          </p:txBody>
        </p: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E532F80-2994-BB45-8C88-0174ADC98339}"/>
              </a:ext>
            </a:extLst>
          </p:cNvPr>
          <p:cNvCxnSpPr>
            <a:cxnSpLocks/>
          </p:cNvCxnSpPr>
          <p:nvPr/>
        </p:nvCxnSpPr>
        <p:spPr>
          <a:xfrm>
            <a:off x="11247333" y="1352714"/>
            <a:ext cx="61379" cy="540000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713245F-93D0-DC4C-84F6-F481396B3356}"/>
              </a:ext>
            </a:extLst>
          </p:cNvPr>
          <p:cNvCxnSpPr>
            <a:cxnSpLocks/>
          </p:cNvCxnSpPr>
          <p:nvPr/>
        </p:nvCxnSpPr>
        <p:spPr>
          <a:xfrm>
            <a:off x="3867056" y="1450362"/>
            <a:ext cx="67" cy="525600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0ED7CC8-E713-A44D-80C6-DACE470ADE31}"/>
              </a:ext>
            </a:extLst>
          </p:cNvPr>
          <p:cNvCxnSpPr>
            <a:cxnSpLocks/>
          </p:cNvCxnSpPr>
          <p:nvPr/>
        </p:nvCxnSpPr>
        <p:spPr>
          <a:xfrm>
            <a:off x="4758579" y="1434551"/>
            <a:ext cx="67" cy="525600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6697C94-E47B-CC4A-92F4-03CBA7E083C1}"/>
              </a:ext>
            </a:extLst>
          </p:cNvPr>
          <p:cNvCxnSpPr>
            <a:cxnSpLocks/>
          </p:cNvCxnSpPr>
          <p:nvPr/>
        </p:nvCxnSpPr>
        <p:spPr>
          <a:xfrm>
            <a:off x="5774048" y="1442165"/>
            <a:ext cx="67" cy="525600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F231B339-2EDF-674F-A1AF-01761FEFE12D}"/>
              </a:ext>
            </a:extLst>
          </p:cNvPr>
          <p:cNvSpPr/>
          <p:nvPr/>
        </p:nvSpPr>
        <p:spPr>
          <a:xfrm>
            <a:off x="1860051" y="2005760"/>
            <a:ext cx="73609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Order Id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6E2BA8D-89F2-EB4F-85A8-00E9DC226DEE}"/>
              </a:ext>
            </a:extLst>
          </p:cNvPr>
          <p:cNvSpPr/>
          <p:nvPr/>
        </p:nvSpPr>
        <p:spPr>
          <a:xfrm>
            <a:off x="7606237" y="316963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Create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Order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A14DE4-1686-F643-BC1D-E589E0FAA372}"/>
              </a:ext>
            </a:extLst>
          </p:cNvPr>
          <p:cNvSpPr/>
          <p:nvPr/>
        </p:nvSpPr>
        <p:spPr>
          <a:xfrm>
            <a:off x="1436601" y="1565057"/>
            <a:ext cx="14253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reate</a:t>
            </a: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 Order (API)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32E98DE-D6C7-4E4D-A417-F51E37B94235}"/>
              </a:ext>
            </a:extLst>
          </p:cNvPr>
          <p:cNvCxnSpPr>
            <a:cxnSpLocks/>
          </p:cNvCxnSpPr>
          <p:nvPr/>
        </p:nvCxnSpPr>
        <p:spPr>
          <a:xfrm flipV="1">
            <a:off x="1287629" y="1796610"/>
            <a:ext cx="6246010" cy="6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5B81783-31A8-6941-83AA-0757DD050731}"/>
              </a:ext>
            </a:extLst>
          </p:cNvPr>
          <p:cNvCxnSpPr>
            <a:cxnSpLocks/>
          </p:cNvCxnSpPr>
          <p:nvPr/>
        </p:nvCxnSpPr>
        <p:spPr>
          <a:xfrm flipH="1">
            <a:off x="1279505" y="1981398"/>
            <a:ext cx="62278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D579D064-EA38-1346-B63B-D89F06401ACA}"/>
              </a:ext>
            </a:extLst>
          </p:cNvPr>
          <p:cNvSpPr/>
          <p:nvPr/>
        </p:nvSpPr>
        <p:spPr>
          <a:xfrm>
            <a:off x="7415930" y="3129410"/>
            <a:ext cx="173120" cy="418291"/>
          </a:xfrm>
          <a:custGeom>
            <a:avLst/>
            <a:gdLst>
              <a:gd name="connsiteX0" fmla="*/ 0 w 173120"/>
              <a:gd name="connsiteY0" fmla="*/ 28854 h 418291"/>
              <a:gd name="connsiteX1" fmla="*/ 28854 w 173120"/>
              <a:gd name="connsiteY1" fmla="*/ 0 h 418291"/>
              <a:gd name="connsiteX2" fmla="*/ 144266 w 173120"/>
              <a:gd name="connsiteY2" fmla="*/ 0 h 418291"/>
              <a:gd name="connsiteX3" fmla="*/ 173120 w 173120"/>
              <a:gd name="connsiteY3" fmla="*/ 28854 h 418291"/>
              <a:gd name="connsiteX4" fmla="*/ 173120 w 173120"/>
              <a:gd name="connsiteY4" fmla="*/ 389437 h 418291"/>
              <a:gd name="connsiteX5" fmla="*/ 144266 w 173120"/>
              <a:gd name="connsiteY5" fmla="*/ 418291 h 418291"/>
              <a:gd name="connsiteX6" fmla="*/ 28854 w 173120"/>
              <a:gd name="connsiteY6" fmla="*/ 418291 h 418291"/>
              <a:gd name="connsiteX7" fmla="*/ 0 w 173120"/>
              <a:gd name="connsiteY7" fmla="*/ 389437 h 418291"/>
              <a:gd name="connsiteX8" fmla="*/ 0 w 173120"/>
              <a:gd name="connsiteY8" fmla="*/ 28854 h 418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3120" h="418291" fill="none" extrusionOk="0">
                <a:moveTo>
                  <a:pt x="0" y="28854"/>
                </a:moveTo>
                <a:cubicBezTo>
                  <a:pt x="-159" y="11347"/>
                  <a:pt x="13010" y="-3114"/>
                  <a:pt x="28854" y="0"/>
                </a:cubicBezTo>
                <a:cubicBezTo>
                  <a:pt x="58860" y="1898"/>
                  <a:pt x="93992" y="-4608"/>
                  <a:pt x="144266" y="0"/>
                </a:cubicBezTo>
                <a:cubicBezTo>
                  <a:pt x="158404" y="-435"/>
                  <a:pt x="172322" y="14208"/>
                  <a:pt x="173120" y="28854"/>
                </a:cubicBezTo>
                <a:cubicBezTo>
                  <a:pt x="171878" y="184059"/>
                  <a:pt x="166582" y="267719"/>
                  <a:pt x="173120" y="389437"/>
                </a:cubicBezTo>
                <a:cubicBezTo>
                  <a:pt x="173338" y="401422"/>
                  <a:pt x="157901" y="416619"/>
                  <a:pt x="144266" y="418291"/>
                </a:cubicBezTo>
                <a:cubicBezTo>
                  <a:pt x="114895" y="416739"/>
                  <a:pt x="80013" y="417288"/>
                  <a:pt x="28854" y="418291"/>
                </a:cubicBezTo>
                <a:cubicBezTo>
                  <a:pt x="11496" y="416201"/>
                  <a:pt x="2297" y="404168"/>
                  <a:pt x="0" y="389437"/>
                </a:cubicBezTo>
                <a:cubicBezTo>
                  <a:pt x="7207" y="307974"/>
                  <a:pt x="-3557" y="137578"/>
                  <a:pt x="0" y="28854"/>
                </a:cubicBezTo>
                <a:close/>
              </a:path>
              <a:path w="173120" h="418291" stroke="0" extrusionOk="0">
                <a:moveTo>
                  <a:pt x="0" y="28854"/>
                </a:moveTo>
                <a:cubicBezTo>
                  <a:pt x="-391" y="12980"/>
                  <a:pt x="12145" y="-2508"/>
                  <a:pt x="28854" y="0"/>
                </a:cubicBezTo>
                <a:cubicBezTo>
                  <a:pt x="57515" y="-3696"/>
                  <a:pt x="110749" y="1865"/>
                  <a:pt x="144266" y="0"/>
                </a:cubicBezTo>
                <a:cubicBezTo>
                  <a:pt x="161131" y="-1053"/>
                  <a:pt x="173790" y="10988"/>
                  <a:pt x="173120" y="28854"/>
                </a:cubicBezTo>
                <a:cubicBezTo>
                  <a:pt x="175920" y="205711"/>
                  <a:pt x="180330" y="312669"/>
                  <a:pt x="173120" y="389437"/>
                </a:cubicBezTo>
                <a:cubicBezTo>
                  <a:pt x="172524" y="407224"/>
                  <a:pt x="162818" y="419338"/>
                  <a:pt x="144266" y="418291"/>
                </a:cubicBezTo>
                <a:cubicBezTo>
                  <a:pt x="101285" y="417440"/>
                  <a:pt x="74941" y="423021"/>
                  <a:pt x="28854" y="418291"/>
                </a:cubicBezTo>
                <a:cubicBezTo>
                  <a:pt x="10695" y="415803"/>
                  <a:pt x="-860" y="406009"/>
                  <a:pt x="0" y="389437"/>
                </a:cubicBezTo>
                <a:cubicBezTo>
                  <a:pt x="1029" y="315369"/>
                  <a:pt x="-11552" y="129569"/>
                  <a:pt x="0" y="2885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766412973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128F5020-F4EE-B842-87C2-726EA7AAE143}"/>
              </a:ext>
            </a:extLst>
          </p:cNvPr>
          <p:cNvSpPr/>
          <p:nvPr/>
        </p:nvSpPr>
        <p:spPr>
          <a:xfrm>
            <a:off x="2137628" y="3035319"/>
            <a:ext cx="907005" cy="605750"/>
          </a:xfrm>
          <a:custGeom>
            <a:avLst/>
            <a:gdLst>
              <a:gd name="connsiteX0" fmla="*/ 0 w 907005"/>
              <a:gd name="connsiteY0" fmla="*/ 100960 h 605750"/>
              <a:gd name="connsiteX1" fmla="*/ 100960 w 907005"/>
              <a:gd name="connsiteY1" fmla="*/ 0 h 605750"/>
              <a:gd name="connsiteX2" fmla="*/ 453503 w 907005"/>
              <a:gd name="connsiteY2" fmla="*/ 0 h 605750"/>
              <a:gd name="connsiteX3" fmla="*/ 806045 w 907005"/>
              <a:gd name="connsiteY3" fmla="*/ 0 h 605750"/>
              <a:gd name="connsiteX4" fmla="*/ 907005 w 907005"/>
              <a:gd name="connsiteY4" fmla="*/ 100960 h 605750"/>
              <a:gd name="connsiteX5" fmla="*/ 907005 w 907005"/>
              <a:gd name="connsiteY5" fmla="*/ 504790 h 605750"/>
              <a:gd name="connsiteX6" fmla="*/ 806045 w 907005"/>
              <a:gd name="connsiteY6" fmla="*/ 605750 h 605750"/>
              <a:gd name="connsiteX7" fmla="*/ 467604 w 907005"/>
              <a:gd name="connsiteY7" fmla="*/ 605750 h 605750"/>
              <a:gd name="connsiteX8" fmla="*/ 100960 w 907005"/>
              <a:gd name="connsiteY8" fmla="*/ 605750 h 605750"/>
              <a:gd name="connsiteX9" fmla="*/ 0 w 907005"/>
              <a:gd name="connsiteY9" fmla="*/ 504790 h 605750"/>
              <a:gd name="connsiteX10" fmla="*/ 0 w 907005"/>
              <a:gd name="connsiteY10" fmla="*/ 100960 h 60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07005" h="605750" fill="none" extrusionOk="0">
                <a:moveTo>
                  <a:pt x="0" y="100960"/>
                </a:moveTo>
                <a:cubicBezTo>
                  <a:pt x="-11223" y="44835"/>
                  <a:pt x="53394" y="4877"/>
                  <a:pt x="100960" y="0"/>
                </a:cubicBezTo>
                <a:cubicBezTo>
                  <a:pt x="204494" y="3467"/>
                  <a:pt x="284799" y="5239"/>
                  <a:pt x="453503" y="0"/>
                </a:cubicBezTo>
                <a:cubicBezTo>
                  <a:pt x="622207" y="-5239"/>
                  <a:pt x="643014" y="-2119"/>
                  <a:pt x="806045" y="0"/>
                </a:cubicBezTo>
                <a:cubicBezTo>
                  <a:pt x="848030" y="-888"/>
                  <a:pt x="916041" y="43408"/>
                  <a:pt x="907005" y="100960"/>
                </a:cubicBezTo>
                <a:cubicBezTo>
                  <a:pt x="922807" y="262212"/>
                  <a:pt x="902186" y="347302"/>
                  <a:pt x="907005" y="504790"/>
                </a:cubicBezTo>
                <a:cubicBezTo>
                  <a:pt x="899560" y="566311"/>
                  <a:pt x="865691" y="606464"/>
                  <a:pt x="806045" y="605750"/>
                </a:cubicBezTo>
                <a:cubicBezTo>
                  <a:pt x="716935" y="620461"/>
                  <a:pt x="599008" y="611838"/>
                  <a:pt x="467604" y="605750"/>
                </a:cubicBezTo>
                <a:cubicBezTo>
                  <a:pt x="336200" y="599662"/>
                  <a:pt x="235767" y="596166"/>
                  <a:pt x="100960" y="605750"/>
                </a:cubicBezTo>
                <a:cubicBezTo>
                  <a:pt x="44437" y="602098"/>
                  <a:pt x="-1931" y="562330"/>
                  <a:pt x="0" y="504790"/>
                </a:cubicBezTo>
                <a:cubicBezTo>
                  <a:pt x="17948" y="316648"/>
                  <a:pt x="7300" y="193501"/>
                  <a:pt x="0" y="100960"/>
                </a:cubicBezTo>
                <a:close/>
              </a:path>
              <a:path w="907005" h="605750" stroke="0" extrusionOk="0">
                <a:moveTo>
                  <a:pt x="0" y="100960"/>
                </a:moveTo>
                <a:cubicBezTo>
                  <a:pt x="-4097" y="56455"/>
                  <a:pt x="36349" y="-5234"/>
                  <a:pt x="100960" y="0"/>
                </a:cubicBezTo>
                <a:cubicBezTo>
                  <a:pt x="267636" y="-16333"/>
                  <a:pt x="364838" y="-9588"/>
                  <a:pt x="439401" y="0"/>
                </a:cubicBezTo>
                <a:cubicBezTo>
                  <a:pt x="513964" y="9588"/>
                  <a:pt x="683430" y="17926"/>
                  <a:pt x="806045" y="0"/>
                </a:cubicBezTo>
                <a:cubicBezTo>
                  <a:pt x="861164" y="7338"/>
                  <a:pt x="898461" y="35913"/>
                  <a:pt x="907005" y="100960"/>
                </a:cubicBezTo>
                <a:cubicBezTo>
                  <a:pt x="915932" y="246294"/>
                  <a:pt x="910741" y="345930"/>
                  <a:pt x="907005" y="504790"/>
                </a:cubicBezTo>
                <a:cubicBezTo>
                  <a:pt x="904522" y="558691"/>
                  <a:pt x="860893" y="606953"/>
                  <a:pt x="806045" y="605750"/>
                </a:cubicBezTo>
                <a:cubicBezTo>
                  <a:pt x="667222" y="609946"/>
                  <a:pt x="554250" y="594182"/>
                  <a:pt x="460553" y="605750"/>
                </a:cubicBezTo>
                <a:cubicBezTo>
                  <a:pt x="366856" y="617318"/>
                  <a:pt x="197343" y="589877"/>
                  <a:pt x="100960" y="605750"/>
                </a:cubicBezTo>
                <a:cubicBezTo>
                  <a:pt x="42147" y="602619"/>
                  <a:pt x="8792" y="557452"/>
                  <a:pt x="0" y="504790"/>
                </a:cubicBezTo>
                <a:cubicBezTo>
                  <a:pt x="-13622" y="420678"/>
                  <a:pt x="-864" y="189688"/>
                  <a:pt x="0" y="10096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3462749398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Order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(pending)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D871F1-E3A4-6046-8618-D4C4BD55C99F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4978540" y="2182284"/>
            <a:ext cx="25230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C1079723-7454-0C4C-B0B5-2EB0D5C5081F}"/>
              </a:ext>
            </a:extLst>
          </p:cNvPr>
          <p:cNvSpPr/>
          <p:nvPr/>
        </p:nvSpPr>
        <p:spPr>
          <a:xfrm>
            <a:off x="4586027" y="3593113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OrderCreated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363D626-02FD-AB4F-A10E-89C9DA9E98A6}"/>
              </a:ext>
            </a:extLst>
          </p:cNvPr>
          <p:cNvGrpSpPr/>
          <p:nvPr/>
        </p:nvGrpSpPr>
        <p:grpSpPr>
          <a:xfrm>
            <a:off x="4544925" y="2037811"/>
            <a:ext cx="433615" cy="288669"/>
            <a:chOff x="7970108" y="5423680"/>
            <a:chExt cx="1878227" cy="1100688"/>
          </a:xfrm>
        </p:grpSpPr>
        <p:sp>
          <p:nvSpPr>
            <p:cNvPr id="15" name="Process 14">
              <a:extLst>
                <a:ext uri="{FF2B5EF4-FFF2-40B4-BE49-F238E27FC236}">
                  <a16:creationId xmlns:a16="http://schemas.microsoft.com/office/drawing/2014/main" id="{C80F1F0F-F101-0C4C-91FE-B518205876F8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custGeom>
              <a:avLst/>
              <a:gdLst>
                <a:gd name="connsiteX0" fmla="*/ 0 w 1878227"/>
                <a:gd name="connsiteY0" fmla="*/ 0 h 1099637"/>
                <a:gd name="connsiteX1" fmla="*/ 588511 w 1878227"/>
                <a:gd name="connsiteY1" fmla="*/ 0 h 1099637"/>
                <a:gd name="connsiteX2" fmla="*/ 1158240 w 1878227"/>
                <a:gd name="connsiteY2" fmla="*/ 0 h 1099637"/>
                <a:gd name="connsiteX3" fmla="*/ 1878227 w 1878227"/>
                <a:gd name="connsiteY3" fmla="*/ 0 h 1099637"/>
                <a:gd name="connsiteX4" fmla="*/ 1878227 w 1878227"/>
                <a:gd name="connsiteY4" fmla="*/ 527826 h 1099637"/>
                <a:gd name="connsiteX5" fmla="*/ 1878227 w 1878227"/>
                <a:gd name="connsiteY5" fmla="*/ 1099637 h 1099637"/>
                <a:gd name="connsiteX6" fmla="*/ 1308498 w 1878227"/>
                <a:gd name="connsiteY6" fmla="*/ 1099637 h 1099637"/>
                <a:gd name="connsiteX7" fmla="*/ 738769 w 1878227"/>
                <a:gd name="connsiteY7" fmla="*/ 1099637 h 1099637"/>
                <a:gd name="connsiteX8" fmla="*/ 0 w 1878227"/>
                <a:gd name="connsiteY8" fmla="*/ 1099637 h 1099637"/>
                <a:gd name="connsiteX9" fmla="*/ 0 w 1878227"/>
                <a:gd name="connsiteY9" fmla="*/ 527826 h 1099637"/>
                <a:gd name="connsiteX10" fmla="*/ 0 w 1878227"/>
                <a:gd name="connsiteY10" fmla="*/ 0 h 1099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78227" h="1099637" fill="none" extrusionOk="0">
                  <a:moveTo>
                    <a:pt x="0" y="0"/>
                  </a:moveTo>
                  <a:cubicBezTo>
                    <a:pt x="185342" y="-16131"/>
                    <a:pt x="416194" y="-14941"/>
                    <a:pt x="588511" y="0"/>
                  </a:cubicBezTo>
                  <a:cubicBezTo>
                    <a:pt x="760828" y="14941"/>
                    <a:pt x="999151" y="3079"/>
                    <a:pt x="1158240" y="0"/>
                  </a:cubicBezTo>
                  <a:cubicBezTo>
                    <a:pt x="1317329" y="-3079"/>
                    <a:pt x="1668440" y="27954"/>
                    <a:pt x="1878227" y="0"/>
                  </a:cubicBezTo>
                  <a:cubicBezTo>
                    <a:pt x="1875595" y="164667"/>
                    <a:pt x="1878867" y="391997"/>
                    <a:pt x="1878227" y="527826"/>
                  </a:cubicBezTo>
                  <a:cubicBezTo>
                    <a:pt x="1877587" y="663655"/>
                    <a:pt x="1863877" y="821070"/>
                    <a:pt x="1878227" y="1099637"/>
                  </a:cubicBezTo>
                  <a:cubicBezTo>
                    <a:pt x="1707724" y="1074523"/>
                    <a:pt x="1498152" y="1112449"/>
                    <a:pt x="1308498" y="1099637"/>
                  </a:cubicBezTo>
                  <a:cubicBezTo>
                    <a:pt x="1118844" y="1086825"/>
                    <a:pt x="956229" y="1078937"/>
                    <a:pt x="738769" y="1099637"/>
                  </a:cubicBezTo>
                  <a:cubicBezTo>
                    <a:pt x="521309" y="1120337"/>
                    <a:pt x="211437" y="1082495"/>
                    <a:pt x="0" y="1099637"/>
                  </a:cubicBezTo>
                  <a:cubicBezTo>
                    <a:pt x="24018" y="819009"/>
                    <a:pt x="-26541" y="804978"/>
                    <a:pt x="0" y="527826"/>
                  </a:cubicBezTo>
                  <a:cubicBezTo>
                    <a:pt x="26541" y="250674"/>
                    <a:pt x="2002" y="188008"/>
                    <a:pt x="0" y="0"/>
                  </a:cubicBezTo>
                  <a:close/>
                </a:path>
                <a:path w="1878227" h="1099637" stroke="0" extrusionOk="0">
                  <a:moveTo>
                    <a:pt x="0" y="0"/>
                  </a:moveTo>
                  <a:cubicBezTo>
                    <a:pt x="254714" y="11137"/>
                    <a:pt x="422934" y="-25387"/>
                    <a:pt x="644858" y="0"/>
                  </a:cubicBezTo>
                  <a:cubicBezTo>
                    <a:pt x="866782" y="25387"/>
                    <a:pt x="973377" y="-827"/>
                    <a:pt x="1233369" y="0"/>
                  </a:cubicBezTo>
                  <a:cubicBezTo>
                    <a:pt x="1493361" y="827"/>
                    <a:pt x="1628390" y="-20827"/>
                    <a:pt x="1878227" y="0"/>
                  </a:cubicBezTo>
                  <a:cubicBezTo>
                    <a:pt x="1873451" y="198473"/>
                    <a:pt x="1856477" y="288387"/>
                    <a:pt x="1878227" y="549819"/>
                  </a:cubicBezTo>
                  <a:cubicBezTo>
                    <a:pt x="1899977" y="811251"/>
                    <a:pt x="1900530" y="928303"/>
                    <a:pt x="1878227" y="1099637"/>
                  </a:cubicBezTo>
                  <a:cubicBezTo>
                    <a:pt x="1694370" y="1122834"/>
                    <a:pt x="1372112" y="1091064"/>
                    <a:pt x="1214587" y="1099637"/>
                  </a:cubicBezTo>
                  <a:cubicBezTo>
                    <a:pt x="1057062" y="1108210"/>
                    <a:pt x="767275" y="1093050"/>
                    <a:pt x="626076" y="1099637"/>
                  </a:cubicBezTo>
                  <a:cubicBezTo>
                    <a:pt x="484877" y="1106224"/>
                    <a:pt x="249308" y="1109382"/>
                    <a:pt x="0" y="1099637"/>
                  </a:cubicBezTo>
                  <a:cubicBezTo>
                    <a:pt x="1810" y="961085"/>
                    <a:pt x="19253" y="705645"/>
                    <a:pt x="0" y="560815"/>
                  </a:cubicBezTo>
                  <a:cubicBezTo>
                    <a:pt x="-19253" y="415985"/>
                    <a:pt x="12916" y="136832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440014008">
                    <a:prstGeom prst="flowChartProcess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Merge 15">
              <a:extLst>
                <a:ext uri="{FF2B5EF4-FFF2-40B4-BE49-F238E27FC236}">
                  <a16:creationId xmlns:a16="http://schemas.microsoft.com/office/drawing/2014/main" id="{B432A8A8-BD6B-B648-8B8A-AEA157B3DDF1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custGeom>
              <a:avLst/>
              <a:gdLst>
                <a:gd name="connsiteX0" fmla="*/ 0 w 1876003"/>
                <a:gd name="connsiteY0" fmla="*/ 0 h 673922"/>
                <a:gd name="connsiteX1" fmla="*/ 644094 w 1876003"/>
                <a:gd name="connsiteY1" fmla="*/ 0 h 673922"/>
                <a:gd name="connsiteX2" fmla="*/ 1306949 w 1876003"/>
                <a:gd name="connsiteY2" fmla="*/ 0 h 673922"/>
                <a:gd name="connsiteX3" fmla="*/ 1876003 w 1876003"/>
                <a:gd name="connsiteY3" fmla="*/ 0 h 673922"/>
                <a:gd name="connsiteX4" fmla="*/ 1435142 w 1876003"/>
                <a:gd name="connsiteY4" fmla="*/ 316743 h 673922"/>
                <a:gd name="connsiteX5" fmla="*/ 938001 w 1876003"/>
                <a:gd name="connsiteY5" fmla="*/ 673922 h 673922"/>
                <a:gd name="connsiteX6" fmla="*/ 469001 w 1876003"/>
                <a:gd name="connsiteY6" fmla="*/ 336961 h 673922"/>
                <a:gd name="connsiteX7" fmla="*/ 0 w 1876003"/>
                <a:gd name="connsiteY7" fmla="*/ 0 h 67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6003" h="673922" fill="none" extrusionOk="0">
                  <a:moveTo>
                    <a:pt x="0" y="0"/>
                  </a:moveTo>
                  <a:cubicBezTo>
                    <a:pt x="212791" y="15918"/>
                    <a:pt x="425702" y="30971"/>
                    <a:pt x="644094" y="0"/>
                  </a:cubicBezTo>
                  <a:cubicBezTo>
                    <a:pt x="862486" y="-30971"/>
                    <a:pt x="1083339" y="-17321"/>
                    <a:pt x="1306949" y="0"/>
                  </a:cubicBezTo>
                  <a:cubicBezTo>
                    <a:pt x="1530560" y="17321"/>
                    <a:pt x="1615314" y="1334"/>
                    <a:pt x="1876003" y="0"/>
                  </a:cubicBezTo>
                  <a:cubicBezTo>
                    <a:pt x="1682314" y="136989"/>
                    <a:pt x="1653416" y="179948"/>
                    <a:pt x="1435142" y="316743"/>
                  </a:cubicBezTo>
                  <a:cubicBezTo>
                    <a:pt x="1216868" y="453538"/>
                    <a:pt x="1143737" y="502252"/>
                    <a:pt x="938001" y="673922"/>
                  </a:cubicBezTo>
                  <a:cubicBezTo>
                    <a:pt x="814214" y="556428"/>
                    <a:pt x="580981" y="424096"/>
                    <a:pt x="469001" y="336961"/>
                  </a:cubicBezTo>
                  <a:cubicBezTo>
                    <a:pt x="357020" y="249826"/>
                    <a:pt x="147305" y="137312"/>
                    <a:pt x="0" y="0"/>
                  </a:cubicBezTo>
                  <a:close/>
                </a:path>
                <a:path w="1876003" h="673922" stroke="0" extrusionOk="0">
                  <a:moveTo>
                    <a:pt x="0" y="0"/>
                  </a:moveTo>
                  <a:cubicBezTo>
                    <a:pt x="141113" y="-8408"/>
                    <a:pt x="472649" y="-22166"/>
                    <a:pt x="662854" y="0"/>
                  </a:cubicBezTo>
                  <a:cubicBezTo>
                    <a:pt x="853059" y="22166"/>
                    <a:pt x="1066526" y="16836"/>
                    <a:pt x="1269429" y="0"/>
                  </a:cubicBezTo>
                  <a:cubicBezTo>
                    <a:pt x="1472332" y="-16836"/>
                    <a:pt x="1691511" y="10392"/>
                    <a:pt x="1876003" y="0"/>
                  </a:cubicBezTo>
                  <a:cubicBezTo>
                    <a:pt x="1674373" y="176547"/>
                    <a:pt x="1607437" y="195238"/>
                    <a:pt x="1388242" y="350439"/>
                  </a:cubicBezTo>
                  <a:cubicBezTo>
                    <a:pt x="1169047" y="505640"/>
                    <a:pt x="1123572" y="557414"/>
                    <a:pt x="938001" y="673922"/>
                  </a:cubicBezTo>
                  <a:cubicBezTo>
                    <a:pt x="724439" y="511833"/>
                    <a:pt x="668757" y="495591"/>
                    <a:pt x="497141" y="357179"/>
                  </a:cubicBezTo>
                  <a:cubicBezTo>
                    <a:pt x="325525" y="218767"/>
                    <a:pt x="123320" y="54596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4155195210">
                    <a:prstGeom prst="flowChartMerg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29606881-DCAF-C640-9D2E-65F0690D5C3B}"/>
              </a:ext>
            </a:extLst>
          </p:cNvPr>
          <p:cNvSpPr/>
          <p:nvPr/>
        </p:nvSpPr>
        <p:spPr>
          <a:xfrm>
            <a:off x="7709451" y="2640454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CreateOrderCommand</a:t>
            </a:r>
          </a:p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C4482E9-00D2-664C-9199-6A3D7575061B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4758579" y="2802888"/>
            <a:ext cx="25239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73EBCF5D-1144-8649-8163-E9B6ED7B0BCF}"/>
              </a:ext>
            </a:extLst>
          </p:cNvPr>
          <p:cNvGrpSpPr/>
          <p:nvPr/>
        </p:nvGrpSpPr>
        <p:grpSpPr>
          <a:xfrm>
            <a:off x="7282481" y="2658415"/>
            <a:ext cx="433615" cy="288669"/>
            <a:chOff x="7970108" y="5423680"/>
            <a:chExt cx="1878227" cy="1100688"/>
          </a:xfrm>
        </p:grpSpPr>
        <p:sp>
          <p:nvSpPr>
            <p:cNvPr id="87" name="Process 86">
              <a:extLst>
                <a:ext uri="{FF2B5EF4-FFF2-40B4-BE49-F238E27FC236}">
                  <a16:creationId xmlns:a16="http://schemas.microsoft.com/office/drawing/2014/main" id="{1F868BB7-3C42-F948-91C0-352E53E694BC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custGeom>
              <a:avLst/>
              <a:gdLst>
                <a:gd name="connsiteX0" fmla="*/ 0 w 1878227"/>
                <a:gd name="connsiteY0" fmla="*/ 0 h 1099637"/>
                <a:gd name="connsiteX1" fmla="*/ 626076 w 1878227"/>
                <a:gd name="connsiteY1" fmla="*/ 0 h 1099637"/>
                <a:gd name="connsiteX2" fmla="*/ 1252151 w 1878227"/>
                <a:gd name="connsiteY2" fmla="*/ 0 h 1099637"/>
                <a:gd name="connsiteX3" fmla="*/ 1878227 w 1878227"/>
                <a:gd name="connsiteY3" fmla="*/ 0 h 1099637"/>
                <a:gd name="connsiteX4" fmla="*/ 1878227 w 1878227"/>
                <a:gd name="connsiteY4" fmla="*/ 549819 h 1099637"/>
                <a:gd name="connsiteX5" fmla="*/ 1878227 w 1878227"/>
                <a:gd name="connsiteY5" fmla="*/ 1099637 h 1099637"/>
                <a:gd name="connsiteX6" fmla="*/ 1233369 w 1878227"/>
                <a:gd name="connsiteY6" fmla="*/ 1099637 h 1099637"/>
                <a:gd name="connsiteX7" fmla="*/ 644858 w 1878227"/>
                <a:gd name="connsiteY7" fmla="*/ 1099637 h 1099637"/>
                <a:gd name="connsiteX8" fmla="*/ 0 w 1878227"/>
                <a:gd name="connsiteY8" fmla="*/ 1099637 h 1099637"/>
                <a:gd name="connsiteX9" fmla="*/ 0 w 1878227"/>
                <a:gd name="connsiteY9" fmla="*/ 560815 h 1099637"/>
                <a:gd name="connsiteX10" fmla="*/ 0 w 1878227"/>
                <a:gd name="connsiteY10" fmla="*/ 0 h 1099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78227" h="1099637" fill="none" extrusionOk="0">
                  <a:moveTo>
                    <a:pt x="0" y="0"/>
                  </a:moveTo>
                  <a:cubicBezTo>
                    <a:pt x="199144" y="-27196"/>
                    <a:pt x="343565" y="6190"/>
                    <a:pt x="626076" y="0"/>
                  </a:cubicBezTo>
                  <a:cubicBezTo>
                    <a:pt x="908587" y="-6190"/>
                    <a:pt x="1110524" y="10655"/>
                    <a:pt x="1252151" y="0"/>
                  </a:cubicBezTo>
                  <a:cubicBezTo>
                    <a:pt x="1393778" y="-10655"/>
                    <a:pt x="1642479" y="-23181"/>
                    <a:pt x="1878227" y="0"/>
                  </a:cubicBezTo>
                  <a:cubicBezTo>
                    <a:pt x="1898054" y="171848"/>
                    <a:pt x="1887841" y="329722"/>
                    <a:pt x="1878227" y="549819"/>
                  </a:cubicBezTo>
                  <a:cubicBezTo>
                    <a:pt x="1868613" y="769916"/>
                    <a:pt x="1900685" y="891119"/>
                    <a:pt x="1878227" y="1099637"/>
                  </a:cubicBezTo>
                  <a:cubicBezTo>
                    <a:pt x="1593223" y="1080856"/>
                    <a:pt x="1408569" y="1126173"/>
                    <a:pt x="1233369" y="1099637"/>
                  </a:cubicBezTo>
                  <a:cubicBezTo>
                    <a:pt x="1058169" y="1073101"/>
                    <a:pt x="788035" y="1100818"/>
                    <a:pt x="644858" y="1099637"/>
                  </a:cubicBezTo>
                  <a:cubicBezTo>
                    <a:pt x="501681" y="1098456"/>
                    <a:pt x="236315" y="1126903"/>
                    <a:pt x="0" y="1099637"/>
                  </a:cubicBezTo>
                  <a:cubicBezTo>
                    <a:pt x="-7316" y="951812"/>
                    <a:pt x="-455" y="804939"/>
                    <a:pt x="0" y="560815"/>
                  </a:cubicBezTo>
                  <a:cubicBezTo>
                    <a:pt x="455" y="316691"/>
                    <a:pt x="-8581" y="259488"/>
                    <a:pt x="0" y="0"/>
                  </a:cubicBezTo>
                  <a:close/>
                </a:path>
                <a:path w="1878227" h="1099637" stroke="0" extrusionOk="0">
                  <a:moveTo>
                    <a:pt x="0" y="0"/>
                  </a:moveTo>
                  <a:cubicBezTo>
                    <a:pt x="226499" y="734"/>
                    <a:pt x="390285" y="-22694"/>
                    <a:pt x="626076" y="0"/>
                  </a:cubicBezTo>
                  <a:cubicBezTo>
                    <a:pt x="861867" y="22694"/>
                    <a:pt x="1090543" y="31856"/>
                    <a:pt x="1270934" y="0"/>
                  </a:cubicBezTo>
                  <a:cubicBezTo>
                    <a:pt x="1451325" y="-31856"/>
                    <a:pt x="1742317" y="-23212"/>
                    <a:pt x="1878227" y="0"/>
                  </a:cubicBezTo>
                  <a:cubicBezTo>
                    <a:pt x="1876860" y="216346"/>
                    <a:pt x="1875864" y="319994"/>
                    <a:pt x="1878227" y="560815"/>
                  </a:cubicBezTo>
                  <a:cubicBezTo>
                    <a:pt x="1880590" y="801636"/>
                    <a:pt x="1897474" y="972626"/>
                    <a:pt x="1878227" y="1099637"/>
                  </a:cubicBezTo>
                  <a:cubicBezTo>
                    <a:pt x="1588138" y="1104286"/>
                    <a:pt x="1514451" y="1107517"/>
                    <a:pt x="1252151" y="1099637"/>
                  </a:cubicBezTo>
                  <a:cubicBezTo>
                    <a:pt x="989851" y="1091757"/>
                    <a:pt x="859784" y="1108820"/>
                    <a:pt x="682422" y="1099637"/>
                  </a:cubicBezTo>
                  <a:cubicBezTo>
                    <a:pt x="505060" y="1090454"/>
                    <a:pt x="252554" y="1117317"/>
                    <a:pt x="0" y="1099637"/>
                  </a:cubicBezTo>
                  <a:cubicBezTo>
                    <a:pt x="26234" y="946850"/>
                    <a:pt x="27813" y="691699"/>
                    <a:pt x="0" y="527826"/>
                  </a:cubicBezTo>
                  <a:cubicBezTo>
                    <a:pt x="-27813" y="363953"/>
                    <a:pt x="13218" y="10679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1863412831">
                    <a:prstGeom prst="flowChartProcess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Merge 87">
              <a:extLst>
                <a:ext uri="{FF2B5EF4-FFF2-40B4-BE49-F238E27FC236}">
                  <a16:creationId xmlns:a16="http://schemas.microsoft.com/office/drawing/2014/main" id="{9C150E4F-6B40-3247-8D30-8E183AF5C424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custGeom>
              <a:avLst/>
              <a:gdLst>
                <a:gd name="connsiteX0" fmla="*/ 0 w 1876003"/>
                <a:gd name="connsiteY0" fmla="*/ 0 h 673922"/>
                <a:gd name="connsiteX1" fmla="*/ 569054 w 1876003"/>
                <a:gd name="connsiteY1" fmla="*/ 0 h 673922"/>
                <a:gd name="connsiteX2" fmla="*/ 1138108 w 1876003"/>
                <a:gd name="connsiteY2" fmla="*/ 0 h 673922"/>
                <a:gd name="connsiteX3" fmla="*/ 1876003 w 1876003"/>
                <a:gd name="connsiteY3" fmla="*/ 0 h 673922"/>
                <a:gd name="connsiteX4" fmla="*/ 1425762 w 1876003"/>
                <a:gd name="connsiteY4" fmla="*/ 323483 h 673922"/>
                <a:gd name="connsiteX5" fmla="*/ 938001 w 1876003"/>
                <a:gd name="connsiteY5" fmla="*/ 673922 h 673922"/>
                <a:gd name="connsiteX6" fmla="*/ 478381 w 1876003"/>
                <a:gd name="connsiteY6" fmla="*/ 343700 h 673922"/>
                <a:gd name="connsiteX7" fmla="*/ 0 w 1876003"/>
                <a:gd name="connsiteY7" fmla="*/ 0 h 67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6003" h="673922" fill="none" extrusionOk="0">
                  <a:moveTo>
                    <a:pt x="0" y="0"/>
                  </a:moveTo>
                  <a:cubicBezTo>
                    <a:pt x="266922" y="-1383"/>
                    <a:pt x="366399" y="25297"/>
                    <a:pt x="569054" y="0"/>
                  </a:cubicBezTo>
                  <a:cubicBezTo>
                    <a:pt x="771709" y="-25297"/>
                    <a:pt x="1018264" y="19253"/>
                    <a:pt x="1138108" y="0"/>
                  </a:cubicBezTo>
                  <a:cubicBezTo>
                    <a:pt x="1257952" y="-19253"/>
                    <a:pt x="1507176" y="15020"/>
                    <a:pt x="1876003" y="0"/>
                  </a:cubicBezTo>
                  <a:cubicBezTo>
                    <a:pt x="1707000" y="136161"/>
                    <a:pt x="1636888" y="148375"/>
                    <a:pt x="1425762" y="323483"/>
                  </a:cubicBezTo>
                  <a:cubicBezTo>
                    <a:pt x="1214636" y="498591"/>
                    <a:pt x="1116877" y="567889"/>
                    <a:pt x="938001" y="673922"/>
                  </a:cubicBezTo>
                  <a:cubicBezTo>
                    <a:pt x="760593" y="544594"/>
                    <a:pt x="689485" y="502527"/>
                    <a:pt x="478381" y="343700"/>
                  </a:cubicBezTo>
                  <a:cubicBezTo>
                    <a:pt x="267277" y="184874"/>
                    <a:pt x="200744" y="145817"/>
                    <a:pt x="0" y="0"/>
                  </a:cubicBezTo>
                  <a:close/>
                </a:path>
                <a:path w="1876003" h="673922" stroke="0" extrusionOk="0">
                  <a:moveTo>
                    <a:pt x="0" y="0"/>
                  </a:moveTo>
                  <a:cubicBezTo>
                    <a:pt x="182417" y="-9519"/>
                    <a:pt x="376757" y="-15948"/>
                    <a:pt x="587814" y="0"/>
                  </a:cubicBezTo>
                  <a:cubicBezTo>
                    <a:pt x="798871" y="15948"/>
                    <a:pt x="973814" y="-4943"/>
                    <a:pt x="1175629" y="0"/>
                  </a:cubicBezTo>
                  <a:cubicBezTo>
                    <a:pt x="1377444" y="4943"/>
                    <a:pt x="1634148" y="-9719"/>
                    <a:pt x="1876003" y="0"/>
                  </a:cubicBezTo>
                  <a:cubicBezTo>
                    <a:pt x="1685695" y="109433"/>
                    <a:pt x="1656548" y="192226"/>
                    <a:pt x="1407002" y="336961"/>
                  </a:cubicBezTo>
                  <a:cubicBezTo>
                    <a:pt x="1157456" y="481696"/>
                    <a:pt x="1104750" y="560431"/>
                    <a:pt x="938001" y="673922"/>
                  </a:cubicBezTo>
                  <a:cubicBezTo>
                    <a:pt x="733532" y="518135"/>
                    <a:pt x="678295" y="519437"/>
                    <a:pt x="497141" y="357179"/>
                  </a:cubicBezTo>
                  <a:cubicBezTo>
                    <a:pt x="315987" y="194921"/>
                    <a:pt x="91465" y="8548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2384038908">
                    <a:prstGeom prst="flowChartMerg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B250A6E-BF76-5A4F-8966-A495EDABDBF2}"/>
              </a:ext>
            </a:extLst>
          </p:cNvPr>
          <p:cNvCxnSpPr>
            <a:cxnSpLocks/>
          </p:cNvCxnSpPr>
          <p:nvPr/>
        </p:nvCxnSpPr>
        <p:spPr>
          <a:xfrm flipH="1">
            <a:off x="5994329" y="3673124"/>
            <a:ext cx="1513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A1A05EA-596A-FE4C-959A-6B9DFAED91DD}"/>
              </a:ext>
            </a:extLst>
          </p:cNvPr>
          <p:cNvSpPr/>
          <p:nvPr/>
        </p:nvSpPr>
        <p:spPr>
          <a:xfrm>
            <a:off x="3116641" y="2005517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CreateOrderCommand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5C860B4-05D4-2F42-8B02-EE442D36985B}"/>
              </a:ext>
            </a:extLst>
          </p:cNvPr>
          <p:cNvGrpSpPr/>
          <p:nvPr/>
        </p:nvGrpSpPr>
        <p:grpSpPr>
          <a:xfrm>
            <a:off x="5554445" y="3603057"/>
            <a:ext cx="433615" cy="288669"/>
            <a:chOff x="7970108" y="5423680"/>
            <a:chExt cx="1878227" cy="1100688"/>
          </a:xfrm>
        </p:grpSpPr>
        <p:sp>
          <p:nvSpPr>
            <p:cNvPr id="101" name="Process 100">
              <a:extLst>
                <a:ext uri="{FF2B5EF4-FFF2-40B4-BE49-F238E27FC236}">
                  <a16:creationId xmlns:a16="http://schemas.microsoft.com/office/drawing/2014/main" id="{1E650483-559C-5C48-9ECF-D8973562BD14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custGeom>
              <a:avLst/>
              <a:gdLst>
                <a:gd name="connsiteX0" fmla="*/ 0 w 1878227"/>
                <a:gd name="connsiteY0" fmla="*/ 0 h 1099637"/>
                <a:gd name="connsiteX1" fmla="*/ 663640 w 1878227"/>
                <a:gd name="connsiteY1" fmla="*/ 0 h 1099637"/>
                <a:gd name="connsiteX2" fmla="*/ 1327280 w 1878227"/>
                <a:gd name="connsiteY2" fmla="*/ 0 h 1099637"/>
                <a:gd name="connsiteX3" fmla="*/ 1878227 w 1878227"/>
                <a:gd name="connsiteY3" fmla="*/ 0 h 1099637"/>
                <a:gd name="connsiteX4" fmla="*/ 1878227 w 1878227"/>
                <a:gd name="connsiteY4" fmla="*/ 571811 h 1099637"/>
                <a:gd name="connsiteX5" fmla="*/ 1878227 w 1878227"/>
                <a:gd name="connsiteY5" fmla="*/ 1099637 h 1099637"/>
                <a:gd name="connsiteX6" fmla="*/ 1270934 w 1878227"/>
                <a:gd name="connsiteY6" fmla="*/ 1099637 h 1099637"/>
                <a:gd name="connsiteX7" fmla="*/ 682422 w 1878227"/>
                <a:gd name="connsiteY7" fmla="*/ 1099637 h 1099637"/>
                <a:gd name="connsiteX8" fmla="*/ 0 w 1878227"/>
                <a:gd name="connsiteY8" fmla="*/ 1099637 h 1099637"/>
                <a:gd name="connsiteX9" fmla="*/ 0 w 1878227"/>
                <a:gd name="connsiteY9" fmla="*/ 560815 h 1099637"/>
                <a:gd name="connsiteX10" fmla="*/ 0 w 1878227"/>
                <a:gd name="connsiteY10" fmla="*/ 0 h 1099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78227" h="1099637" fill="none" extrusionOk="0">
                  <a:moveTo>
                    <a:pt x="0" y="0"/>
                  </a:moveTo>
                  <a:cubicBezTo>
                    <a:pt x="243400" y="-10157"/>
                    <a:pt x="421467" y="24086"/>
                    <a:pt x="663640" y="0"/>
                  </a:cubicBezTo>
                  <a:cubicBezTo>
                    <a:pt x="905813" y="-24086"/>
                    <a:pt x="1192075" y="11486"/>
                    <a:pt x="1327280" y="0"/>
                  </a:cubicBezTo>
                  <a:cubicBezTo>
                    <a:pt x="1462485" y="-11486"/>
                    <a:pt x="1650394" y="16532"/>
                    <a:pt x="1878227" y="0"/>
                  </a:cubicBezTo>
                  <a:cubicBezTo>
                    <a:pt x="1898873" y="128917"/>
                    <a:pt x="1896041" y="307777"/>
                    <a:pt x="1878227" y="571811"/>
                  </a:cubicBezTo>
                  <a:cubicBezTo>
                    <a:pt x="1860413" y="835845"/>
                    <a:pt x="1876580" y="975418"/>
                    <a:pt x="1878227" y="1099637"/>
                  </a:cubicBezTo>
                  <a:cubicBezTo>
                    <a:pt x="1628318" y="1093337"/>
                    <a:pt x="1502796" y="1103239"/>
                    <a:pt x="1270934" y="1099637"/>
                  </a:cubicBezTo>
                  <a:cubicBezTo>
                    <a:pt x="1039072" y="1096035"/>
                    <a:pt x="852239" y="1122308"/>
                    <a:pt x="682422" y="1099637"/>
                  </a:cubicBezTo>
                  <a:cubicBezTo>
                    <a:pt x="512605" y="1076966"/>
                    <a:pt x="199075" y="1132362"/>
                    <a:pt x="0" y="1099637"/>
                  </a:cubicBezTo>
                  <a:cubicBezTo>
                    <a:pt x="-12949" y="982381"/>
                    <a:pt x="-24712" y="761687"/>
                    <a:pt x="0" y="560815"/>
                  </a:cubicBezTo>
                  <a:cubicBezTo>
                    <a:pt x="24712" y="359943"/>
                    <a:pt x="25011" y="257752"/>
                    <a:pt x="0" y="0"/>
                  </a:cubicBezTo>
                  <a:close/>
                </a:path>
                <a:path w="1878227" h="1099637" stroke="0" extrusionOk="0">
                  <a:moveTo>
                    <a:pt x="0" y="0"/>
                  </a:moveTo>
                  <a:cubicBezTo>
                    <a:pt x="244071" y="-14655"/>
                    <a:pt x="480627" y="-290"/>
                    <a:pt x="663640" y="0"/>
                  </a:cubicBezTo>
                  <a:cubicBezTo>
                    <a:pt x="846653" y="290"/>
                    <a:pt x="996517" y="-25789"/>
                    <a:pt x="1252151" y="0"/>
                  </a:cubicBezTo>
                  <a:cubicBezTo>
                    <a:pt x="1507785" y="25789"/>
                    <a:pt x="1652944" y="12624"/>
                    <a:pt x="1878227" y="0"/>
                  </a:cubicBezTo>
                  <a:cubicBezTo>
                    <a:pt x="1904219" y="190091"/>
                    <a:pt x="1850198" y="366333"/>
                    <a:pt x="1878227" y="560815"/>
                  </a:cubicBezTo>
                  <a:cubicBezTo>
                    <a:pt x="1906256" y="755297"/>
                    <a:pt x="1884833" y="935125"/>
                    <a:pt x="1878227" y="1099637"/>
                  </a:cubicBezTo>
                  <a:cubicBezTo>
                    <a:pt x="1626906" y="1089614"/>
                    <a:pt x="1542606" y="1111246"/>
                    <a:pt x="1252151" y="1099637"/>
                  </a:cubicBezTo>
                  <a:cubicBezTo>
                    <a:pt x="961696" y="1088028"/>
                    <a:pt x="803510" y="1124885"/>
                    <a:pt x="644858" y="1099637"/>
                  </a:cubicBezTo>
                  <a:cubicBezTo>
                    <a:pt x="486206" y="1074389"/>
                    <a:pt x="300428" y="1094974"/>
                    <a:pt x="0" y="1099637"/>
                  </a:cubicBezTo>
                  <a:cubicBezTo>
                    <a:pt x="12310" y="853748"/>
                    <a:pt x="-21357" y="779066"/>
                    <a:pt x="0" y="549819"/>
                  </a:cubicBezTo>
                  <a:cubicBezTo>
                    <a:pt x="21357" y="320572"/>
                    <a:pt x="24032" y="113705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1037871731">
                    <a:prstGeom prst="flowChartProcess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Merge 102">
              <a:extLst>
                <a:ext uri="{FF2B5EF4-FFF2-40B4-BE49-F238E27FC236}">
                  <a16:creationId xmlns:a16="http://schemas.microsoft.com/office/drawing/2014/main" id="{0626B0EE-E080-ED4E-8D72-860614A7CB22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custGeom>
              <a:avLst/>
              <a:gdLst>
                <a:gd name="connsiteX0" fmla="*/ 0 w 1876003"/>
                <a:gd name="connsiteY0" fmla="*/ 0 h 673922"/>
                <a:gd name="connsiteX1" fmla="*/ 662854 w 1876003"/>
                <a:gd name="connsiteY1" fmla="*/ 0 h 673922"/>
                <a:gd name="connsiteX2" fmla="*/ 1288189 w 1876003"/>
                <a:gd name="connsiteY2" fmla="*/ 0 h 673922"/>
                <a:gd name="connsiteX3" fmla="*/ 1876003 w 1876003"/>
                <a:gd name="connsiteY3" fmla="*/ 0 h 673922"/>
                <a:gd name="connsiteX4" fmla="*/ 1435142 w 1876003"/>
                <a:gd name="connsiteY4" fmla="*/ 316743 h 673922"/>
                <a:gd name="connsiteX5" fmla="*/ 938001 w 1876003"/>
                <a:gd name="connsiteY5" fmla="*/ 673922 h 673922"/>
                <a:gd name="connsiteX6" fmla="*/ 469001 w 1876003"/>
                <a:gd name="connsiteY6" fmla="*/ 336961 h 673922"/>
                <a:gd name="connsiteX7" fmla="*/ 0 w 1876003"/>
                <a:gd name="connsiteY7" fmla="*/ 0 h 67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6003" h="673922" fill="none" extrusionOk="0">
                  <a:moveTo>
                    <a:pt x="0" y="0"/>
                  </a:moveTo>
                  <a:cubicBezTo>
                    <a:pt x="313181" y="15024"/>
                    <a:pt x="350547" y="-7454"/>
                    <a:pt x="662854" y="0"/>
                  </a:cubicBezTo>
                  <a:cubicBezTo>
                    <a:pt x="975161" y="7454"/>
                    <a:pt x="1143134" y="-7219"/>
                    <a:pt x="1288189" y="0"/>
                  </a:cubicBezTo>
                  <a:cubicBezTo>
                    <a:pt x="1433245" y="7219"/>
                    <a:pt x="1745651" y="-26642"/>
                    <a:pt x="1876003" y="0"/>
                  </a:cubicBezTo>
                  <a:cubicBezTo>
                    <a:pt x="1705102" y="139852"/>
                    <a:pt x="1561022" y="257908"/>
                    <a:pt x="1435142" y="316743"/>
                  </a:cubicBezTo>
                  <a:cubicBezTo>
                    <a:pt x="1309262" y="375578"/>
                    <a:pt x="1117301" y="513621"/>
                    <a:pt x="938001" y="673922"/>
                  </a:cubicBezTo>
                  <a:cubicBezTo>
                    <a:pt x="804535" y="569857"/>
                    <a:pt x="635780" y="477810"/>
                    <a:pt x="469001" y="336961"/>
                  </a:cubicBezTo>
                  <a:cubicBezTo>
                    <a:pt x="302222" y="196113"/>
                    <a:pt x="207041" y="156370"/>
                    <a:pt x="0" y="0"/>
                  </a:cubicBezTo>
                  <a:close/>
                </a:path>
                <a:path w="1876003" h="673922" stroke="0" extrusionOk="0">
                  <a:moveTo>
                    <a:pt x="0" y="0"/>
                  </a:moveTo>
                  <a:cubicBezTo>
                    <a:pt x="219430" y="1636"/>
                    <a:pt x="382480" y="-14147"/>
                    <a:pt x="606574" y="0"/>
                  </a:cubicBezTo>
                  <a:cubicBezTo>
                    <a:pt x="830668" y="14147"/>
                    <a:pt x="1094290" y="27767"/>
                    <a:pt x="1269429" y="0"/>
                  </a:cubicBezTo>
                  <a:cubicBezTo>
                    <a:pt x="1444568" y="-27767"/>
                    <a:pt x="1640709" y="15687"/>
                    <a:pt x="1876003" y="0"/>
                  </a:cubicBezTo>
                  <a:cubicBezTo>
                    <a:pt x="1758330" y="72777"/>
                    <a:pt x="1589498" y="193145"/>
                    <a:pt x="1435142" y="316743"/>
                  </a:cubicBezTo>
                  <a:cubicBezTo>
                    <a:pt x="1280786" y="440341"/>
                    <a:pt x="1120789" y="537747"/>
                    <a:pt x="938001" y="673922"/>
                  </a:cubicBezTo>
                  <a:cubicBezTo>
                    <a:pt x="787546" y="598339"/>
                    <a:pt x="662141" y="500216"/>
                    <a:pt x="459620" y="330222"/>
                  </a:cubicBezTo>
                  <a:cubicBezTo>
                    <a:pt x="257099" y="160228"/>
                    <a:pt x="147208" y="107468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708856909">
                    <a:prstGeom prst="flowChartMerg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786F2AF-4790-4642-8F98-21D281967A4D}"/>
              </a:ext>
            </a:extLst>
          </p:cNvPr>
          <p:cNvSpPr/>
          <p:nvPr/>
        </p:nvSpPr>
        <p:spPr>
          <a:xfrm>
            <a:off x="2153351" y="2459003"/>
            <a:ext cx="946222" cy="249152"/>
          </a:xfrm>
          <a:custGeom>
            <a:avLst/>
            <a:gdLst>
              <a:gd name="connsiteX0" fmla="*/ 0 w 946222"/>
              <a:gd name="connsiteY0" fmla="*/ 41526 h 249152"/>
              <a:gd name="connsiteX1" fmla="*/ 41526 w 946222"/>
              <a:gd name="connsiteY1" fmla="*/ 0 h 249152"/>
              <a:gd name="connsiteX2" fmla="*/ 481743 w 946222"/>
              <a:gd name="connsiteY2" fmla="*/ 0 h 249152"/>
              <a:gd name="connsiteX3" fmla="*/ 904696 w 946222"/>
              <a:gd name="connsiteY3" fmla="*/ 0 h 249152"/>
              <a:gd name="connsiteX4" fmla="*/ 946222 w 946222"/>
              <a:gd name="connsiteY4" fmla="*/ 41526 h 249152"/>
              <a:gd name="connsiteX5" fmla="*/ 946222 w 946222"/>
              <a:gd name="connsiteY5" fmla="*/ 207626 h 249152"/>
              <a:gd name="connsiteX6" fmla="*/ 904696 w 946222"/>
              <a:gd name="connsiteY6" fmla="*/ 249152 h 249152"/>
              <a:gd name="connsiteX7" fmla="*/ 499006 w 946222"/>
              <a:gd name="connsiteY7" fmla="*/ 249152 h 249152"/>
              <a:gd name="connsiteX8" fmla="*/ 41526 w 946222"/>
              <a:gd name="connsiteY8" fmla="*/ 249152 h 249152"/>
              <a:gd name="connsiteX9" fmla="*/ 0 w 946222"/>
              <a:gd name="connsiteY9" fmla="*/ 207626 h 249152"/>
              <a:gd name="connsiteX10" fmla="*/ 0 w 946222"/>
              <a:gd name="connsiteY10" fmla="*/ 41526 h 24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6222" h="249152" fill="none" extrusionOk="0">
                <a:moveTo>
                  <a:pt x="0" y="41526"/>
                </a:moveTo>
                <a:cubicBezTo>
                  <a:pt x="-284" y="21190"/>
                  <a:pt x="20142" y="-1924"/>
                  <a:pt x="41526" y="0"/>
                </a:cubicBezTo>
                <a:cubicBezTo>
                  <a:pt x="183456" y="19656"/>
                  <a:pt x="355553" y="10408"/>
                  <a:pt x="481743" y="0"/>
                </a:cubicBezTo>
                <a:cubicBezTo>
                  <a:pt x="607933" y="-10408"/>
                  <a:pt x="761979" y="-4458"/>
                  <a:pt x="904696" y="0"/>
                </a:cubicBezTo>
                <a:cubicBezTo>
                  <a:pt x="923663" y="1214"/>
                  <a:pt x="944162" y="16570"/>
                  <a:pt x="946222" y="41526"/>
                </a:cubicBezTo>
                <a:cubicBezTo>
                  <a:pt x="948605" y="115693"/>
                  <a:pt x="948360" y="134941"/>
                  <a:pt x="946222" y="207626"/>
                </a:cubicBezTo>
                <a:cubicBezTo>
                  <a:pt x="948368" y="228368"/>
                  <a:pt x="932841" y="248883"/>
                  <a:pt x="904696" y="249152"/>
                </a:cubicBezTo>
                <a:cubicBezTo>
                  <a:pt x="816970" y="234192"/>
                  <a:pt x="661638" y="234258"/>
                  <a:pt x="499006" y="249152"/>
                </a:cubicBezTo>
                <a:cubicBezTo>
                  <a:pt x="336374" y="264047"/>
                  <a:pt x="265897" y="230986"/>
                  <a:pt x="41526" y="249152"/>
                </a:cubicBezTo>
                <a:cubicBezTo>
                  <a:pt x="17837" y="252098"/>
                  <a:pt x="623" y="236210"/>
                  <a:pt x="0" y="207626"/>
                </a:cubicBezTo>
                <a:cubicBezTo>
                  <a:pt x="-2519" y="149610"/>
                  <a:pt x="4708" y="106935"/>
                  <a:pt x="0" y="41526"/>
                </a:cubicBezTo>
                <a:close/>
              </a:path>
              <a:path w="946222" h="249152" stroke="0" extrusionOk="0">
                <a:moveTo>
                  <a:pt x="0" y="41526"/>
                </a:moveTo>
                <a:cubicBezTo>
                  <a:pt x="3602" y="15876"/>
                  <a:pt x="17766" y="-3510"/>
                  <a:pt x="41526" y="0"/>
                </a:cubicBezTo>
                <a:cubicBezTo>
                  <a:pt x="142379" y="-2753"/>
                  <a:pt x="398466" y="-7242"/>
                  <a:pt x="490374" y="0"/>
                </a:cubicBezTo>
                <a:cubicBezTo>
                  <a:pt x="582282" y="7242"/>
                  <a:pt x="709545" y="-14528"/>
                  <a:pt x="904696" y="0"/>
                </a:cubicBezTo>
                <a:cubicBezTo>
                  <a:pt x="927985" y="2945"/>
                  <a:pt x="940738" y="17061"/>
                  <a:pt x="946222" y="41526"/>
                </a:cubicBezTo>
                <a:cubicBezTo>
                  <a:pt x="951053" y="124021"/>
                  <a:pt x="944473" y="130451"/>
                  <a:pt x="946222" y="207626"/>
                </a:cubicBezTo>
                <a:cubicBezTo>
                  <a:pt x="946608" y="227065"/>
                  <a:pt x="923007" y="249455"/>
                  <a:pt x="904696" y="249152"/>
                </a:cubicBezTo>
                <a:cubicBezTo>
                  <a:pt x="735149" y="235467"/>
                  <a:pt x="662720" y="231664"/>
                  <a:pt x="473111" y="249152"/>
                </a:cubicBezTo>
                <a:cubicBezTo>
                  <a:pt x="283503" y="266640"/>
                  <a:pt x="130033" y="236756"/>
                  <a:pt x="41526" y="249152"/>
                </a:cubicBezTo>
                <a:cubicBezTo>
                  <a:pt x="20181" y="248547"/>
                  <a:pt x="306" y="236220"/>
                  <a:pt x="0" y="207626"/>
                </a:cubicBezTo>
                <a:cubicBezTo>
                  <a:pt x="-2478" y="163114"/>
                  <a:pt x="369" y="110233"/>
                  <a:pt x="0" y="41526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968340571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Transaction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313ADB-042B-5842-BDD9-FFFE7BCD33FB}"/>
              </a:ext>
            </a:extLst>
          </p:cNvPr>
          <p:cNvCxnSpPr>
            <a:stCxn id="44" idx="1"/>
            <a:endCxn id="100" idx="3"/>
          </p:cNvCxnSpPr>
          <p:nvPr/>
        </p:nvCxnSpPr>
        <p:spPr>
          <a:xfrm flipH="1" flipV="1">
            <a:off x="3044633" y="3338194"/>
            <a:ext cx="4371297" cy="36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E9A9F26-AA91-FD4A-9080-B4816A29D004}"/>
              </a:ext>
            </a:extLst>
          </p:cNvPr>
          <p:cNvCxnSpPr>
            <a:cxnSpLocks/>
          </p:cNvCxnSpPr>
          <p:nvPr/>
        </p:nvCxnSpPr>
        <p:spPr>
          <a:xfrm flipV="1">
            <a:off x="5988960" y="3764776"/>
            <a:ext cx="4029528" cy="696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8B47381B-F00F-4D46-A889-F95BDD346B15}"/>
              </a:ext>
            </a:extLst>
          </p:cNvPr>
          <p:cNvCxnSpPr>
            <a:cxnSpLocks/>
          </p:cNvCxnSpPr>
          <p:nvPr/>
        </p:nvCxnSpPr>
        <p:spPr>
          <a:xfrm flipV="1">
            <a:off x="5987547" y="3857696"/>
            <a:ext cx="5290054" cy="14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27760FC-FB80-C04D-B0C9-1A666C209151}"/>
              </a:ext>
            </a:extLst>
          </p:cNvPr>
          <p:cNvSpPr/>
          <p:nvPr/>
        </p:nvSpPr>
        <p:spPr>
          <a:xfrm>
            <a:off x="10128864" y="4092039"/>
            <a:ext cx="805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Allocate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Container</a:t>
            </a: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92742A03-6104-CC41-86B5-21F8B1D15CA5}"/>
              </a:ext>
            </a:extLst>
          </p:cNvPr>
          <p:cNvSpPr/>
          <p:nvPr/>
        </p:nvSpPr>
        <p:spPr>
          <a:xfrm>
            <a:off x="9936541" y="4061593"/>
            <a:ext cx="173120" cy="418291"/>
          </a:xfrm>
          <a:custGeom>
            <a:avLst/>
            <a:gdLst>
              <a:gd name="connsiteX0" fmla="*/ 0 w 173120"/>
              <a:gd name="connsiteY0" fmla="*/ 28854 h 418291"/>
              <a:gd name="connsiteX1" fmla="*/ 28854 w 173120"/>
              <a:gd name="connsiteY1" fmla="*/ 0 h 418291"/>
              <a:gd name="connsiteX2" fmla="*/ 144266 w 173120"/>
              <a:gd name="connsiteY2" fmla="*/ 0 h 418291"/>
              <a:gd name="connsiteX3" fmla="*/ 173120 w 173120"/>
              <a:gd name="connsiteY3" fmla="*/ 28854 h 418291"/>
              <a:gd name="connsiteX4" fmla="*/ 173120 w 173120"/>
              <a:gd name="connsiteY4" fmla="*/ 389437 h 418291"/>
              <a:gd name="connsiteX5" fmla="*/ 144266 w 173120"/>
              <a:gd name="connsiteY5" fmla="*/ 418291 h 418291"/>
              <a:gd name="connsiteX6" fmla="*/ 28854 w 173120"/>
              <a:gd name="connsiteY6" fmla="*/ 418291 h 418291"/>
              <a:gd name="connsiteX7" fmla="*/ 0 w 173120"/>
              <a:gd name="connsiteY7" fmla="*/ 389437 h 418291"/>
              <a:gd name="connsiteX8" fmla="*/ 0 w 173120"/>
              <a:gd name="connsiteY8" fmla="*/ 28854 h 418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3120" h="418291" fill="none" extrusionOk="0">
                <a:moveTo>
                  <a:pt x="0" y="28854"/>
                </a:moveTo>
                <a:cubicBezTo>
                  <a:pt x="-3224" y="14113"/>
                  <a:pt x="13158" y="859"/>
                  <a:pt x="28854" y="0"/>
                </a:cubicBezTo>
                <a:cubicBezTo>
                  <a:pt x="79187" y="-1050"/>
                  <a:pt x="87403" y="2048"/>
                  <a:pt x="144266" y="0"/>
                </a:cubicBezTo>
                <a:cubicBezTo>
                  <a:pt x="160130" y="1278"/>
                  <a:pt x="175658" y="11893"/>
                  <a:pt x="173120" y="28854"/>
                </a:cubicBezTo>
                <a:cubicBezTo>
                  <a:pt x="179097" y="147014"/>
                  <a:pt x="185536" y="294711"/>
                  <a:pt x="173120" y="389437"/>
                </a:cubicBezTo>
                <a:cubicBezTo>
                  <a:pt x="173007" y="405018"/>
                  <a:pt x="159287" y="416956"/>
                  <a:pt x="144266" y="418291"/>
                </a:cubicBezTo>
                <a:cubicBezTo>
                  <a:pt x="108839" y="417290"/>
                  <a:pt x="83257" y="416808"/>
                  <a:pt x="28854" y="418291"/>
                </a:cubicBezTo>
                <a:cubicBezTo>
                  <a:pt x="14457" y="419728"/>
                  <a:pt x="-1213" y="406978"/>
                  <a:pt x="0" y="389437"/>
                </a:cubicBezTo>
                <a:cubicBezTo>
                  <a:pt x="14280" y="283534"/>
                  <a:pt x="1832" y="178350"/>
                  <a:pt x="0" y="28854"/>
                </a:cubicBezTo>
                <a:close/>
              </a:path>
              <a:path w="173120" h="418291" stroke="0" extrusionOk="0">
                <a:moveTo>
                  <a:pt x="0" y="28854"/>
                </a:moveTo>
                <a:cubicBezTo>
                  <a:pt x="547" y="13009"/>
                  <a:pt x="12402" y="-974"/>
                  <a:pt x="28854" y="0"/>
                </a:cubicBezTo>
                <a:cubicBezTo>
                  <a:pt x="64261" y="2852"/>
                  <a:pt x="104951" y="3738"/>
                  <a:pt x="144266" y="0"/>
                </a:cubicBezTo>
                <a:cubicBezTo>
                  <a:pt x="159696" y="2613"/>
                  <a:pt x="172239" y="12369"/>
                  <a:pt x="173120" y="28854"/>
                </a:cubicBezTo>
                <a:cubicBezTo>
                  <a:pt x="175306" y="180455"/>
                  <a:pt x="165120" y="262423"/>
                  <a:pt x="173120" y="389437"/>
                </a:cubicBezTo>
                <a:cubicBezTo>
                  <a:pt x="170890" y="404773"/>
                  <a:pt x="159889" y="418064"/>
                  <a:pt x="144266" y="418291"/>
                </a:cubicBezTo>
                <a:cubicBezTo>
                  <a:pt x="90590" y="418147"/>
                  <a:pt x="62701" y="414716"/>
                  <a:pt x="28854" y="418291"/>
                </a:cubicBezTo>
                <a:cubicBezTo>
                  <a:pt x="16031" y="417326"/>
                  <a:pt x="556" y="402418"/>
                  <a:pt x="0" y="389437"/>
                </a:cubicBezTo>
                <a:cubicBezTo>
                  <a:pt x="-4754" y="216893"/>
                  <a:pt x="7711" y="203522"/>
                  <a:pt x="0" y="2885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805087987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5A39C8E-0096-2D48-8C35-4AEB561113C5}"/>
              </a:ext>
            </a:extLst>
          </p:cNvPr>
          <p:cNvSpPr/>
          <p:nvPr/>
        </p:nvSpPr>
        <p:spPr>
          <a:xfrm>
            <a:off x="4142814" y="4604043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ContainerAllocated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224719CF-BB6E-134F-85F7-4AD217B7045C}"/>
              </a:ext>
            </a:extLst>
          </p:cNvPr>
          <p:cNvCxnSpPr>
            <a:cxnSpLocks/>
          </p:cNvCxnSpPr>
          <p:nvPr/>
        </p:nvCxnSpPr>
        <p:spPr>
          <a:xfrm flipH="1">
            <a:off x="5990477" y="4707539"/>
            <a:ext cx="4048394" cy="16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C2968CEF-0156-2842-926C-22634D117A90}"/>
              </a:ext>
            </a:extLst>
          </p:cNvPr>
          <p:cNvGrpSpPr/>
          <p:nvPr/>
        </p:nvGrpSpPr>
        <p:grpSpPr>
          <a:xfrm>
            <a:off x="5556862" y="4651122"/>
            <a:ext cx="433615" cy="288669"/>
            <a:chOff x="7970108" y="5423680"/>
            <a:chExt cx="1878227" cy="1100688"/>
          </a:xfrm>
        </p:grpSpPr>
        <p:sp>
          <p:nvSpPr>
            <p:cNvPr id="127" name="Process 126">
              <a:extLst>
                <a:ext uri="{FF2B5EF4-FFF2-40B4-BE49-F238E27FC236}">
                  <a16:creationId xmlns:a16="http://schemas.microsoft.com/office/drawing/2014/main" id="{BEBE9871-7E1A-0845-8455-655A7930358F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custGeom>
              <a:avLst/>
              <a:gdLst>
                <a:gd name="connsiteX0" fmla="*/ 0 w 1878227"/>
                <a:gd name="connsiteY0" fmla="*/ 0 h 1099637"/>
                <a:gd name="connsiteX1" fmla="*/ 588511 w 1878227"/>
                <a:gd name="connsiteY1" fmla="*/ 0 h 1099637"/>
                <a:gd name="connsiteX2" fmla="*/ 1252151 w 1878227"/>
                <a:gd name="connsiteY2" fmla="*/ 0 h 1099637"/>
                <a:gd name="connsiteX3" fmla="*/ 1878227 w 1878227"/>
                <a:gd name="connsiteY3" fmla="*/ 0 h 1099637"/>
                <a:gd name="connsiteX4" fmla="*/ 1878227 w 1878227"/>
                <a:gd name="connsiteY4" fmla="*/ 560815 h 1099637"/>
                <a:gd name="connsiteX5" fmla="*/ 1878227 w 1878227"/>
                <a:gd name="connsiteY5" fmla="*/ 1099637 h 1099637"/>
                <a:gd name="connsiteX6" fmla="*/ 1233369 w 1878227"/>
                <a:gd name="connsiteY6" fmla="*/ 1099637 h 1099637"/>
                <a:gd name="connsiteX7" fmla="*/ 607293 w 1878227"/>
                <a:gd name="connsiteY7" fmla="*/ 1099637 h 1099637"/>
                <a:gd name="connsiteX8" fmla="*/ 0 w 1878227"/>
                <a:gd name="connsiteY8" fmla="*/ 1099637 h 1099637"/>
                <a:gd name="connsiteX9" fmla="*/ 0 w 1878227"/>
                <a:gd name="connsiteY9" fmla="*/ 582808 h 1099637"/>
                <a:gd name="connsiteX10" fmla="*/ 0 w 1878227"/>
                <a:gd name="connsiteY10" fmla="*/ 0 h 1099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78227" h="1099637" fill="none" extrusionOk="0">
                  <a:moveTo>
                    <a:pt x="0" y="0"/>
                  </a:moveTo>
                  <a:cubicBezTo>
                    <a:pt x="208937" y="15674"/>
                    <a:pt x="354679" y="12556"/>
                    <a:pt x="588511" y="0"/>
                  </a:cubicBezTo>
                  <a:cubicBezTo>
                    <a:pt x="822343" y="-12556"/>
                    <a:pt x="987644" y="-25551"/>
                    <a:pt x="1252151" y="0"/>
                  </a:cubicBezTo>
                  <a:cubicBezTo>
                    <a:pt x="1516658" y="25551"/>
                    <a:pt x="1615472" y="17725"/>
                    <a:pt x="1878227" y="0"/>
                  </a:cubicBezTo>
                  <a:cubicBezTo>
                    <a:pt x="1862870" y="136360"/>
                    <a:pt x="1868838" y="299684"/>
                    <a:pt x="1878227" y="560815"/>
                  </a:cubicBezTo>
                  <a:cubicBezTo>
                    <a:pt x="1887616" y="821946"/>
                    <a:pt x="1895252" y="903392"/>
                    <a:pt x="1878227" y="1099637"/>
                  </a:cubicBezTo>
                  <a:cubicBezTo>
                    <a:pt x="1559814" y="1090774"/>
                    <a:pt x="1523816" y="1103048"/>
                    <a:pt x="1233369" y="1099637"/>
                  </a:cubicBezTo>
                  <a:cubicBezTo>
                    <a:pt x="942922" y="1096226"/>
                    <a:pt x="775690" y="1121102"/>
                    <a:pt x="607293" y="1099637"/>
                  </a:cubicBezTo>
                  <a:cubicBezTo>
                    <a:pt x="438896" y="1078172"/>
                    <a:pt x="269769" y="1096726"/>
                    <a:pt x="0" y="1099637"/>
                  </a:cubicBezTo>
                  <a:cubicBezTo>
                    <a:pt x="-5668" y="939487"/>
                    <a:pt x="-15438" y="698320"/>
                    <a:pt x="0" y="582808"/>
                  </a:cubicBezTo>
                  <a:cubicBezTo>
                    <a:pt x="15438" y="467296"/>
                    <a:pt x="-22399" y="220528"/>
                    <a:pt x="0" y="0"/>
                  </a:cubicBezTo>
                  <a:close/>
                </a:path>
                <a:path w="1878227" h="1099637" stroke="0" extrusionOk="0">
                  <a:moveTo>
                    <a:pt x="0" y="0"/>
                  </a:moveTo>
                  <a:cubicBezTo>
                    <a:pt x="199212" y="-24760"/>
                    <a:pt x="369841" y="14623"/>
                    <a:pt x="663640" y="0"/>
                  </a:cubicBezTo>
                  <a:cubicBezTo>
                    <a:pt x="957439" y="-14623"/>
                    <a:pt x="1051573" y="-26488"/>
                    <a:pt x="1308498" y="0"/>
                  </a:cubicBezTo>
                  <a:cubicBezTo>
                    <a:pt x="1565423" y="26488"/>
                    <a:pt x="1636354" y="11080"/>
                    <a:pt x="1878227" y="0"/>
                  </a:cubicBezTo>
                  <a:cubicBezTo>
                    <a:pt x="1861276" y="226976"/>
                    <a:pt x="1882301" y="399621"/>
                    <a:pt x="1878227" y="549819"/>
                  </a:cubicBezTo>
                  <a:cubicBezTo>
                    <a:pt x="1874153" y="700017"/>
                    <a:pt x="1882703" y="833263"/>
                    <a:pt x="1878227" y="1099637"/>
                  </a:cubicBezTo>
                  <a:cubicBezTo>
                    <a:pt x="1714895" y="1075830"/>
                    <a:pt x="1514908" y="1118798"/>
                    <a:pt x="1308498" y="1099637"/>
                  </a:cubicBezTo>
                  <a:cubicBezTo>
                    <a:pt x="1102088" y="1080476"/>
                    <a:pt x="963365" y="1122148"/>
                    <a:pt x="719987" y="1099637"/>
                  </a:cubicBezTo>
                  <a:cubicBezTo>
                    <a:pt x="476609" y="1077126"/>
                    <a:pt x="157396" y="1074138"/>
                    <a:pt x="0" y="1099637"/>
                  </a:cubicBezTo>
                  <a:cubicBezTo>
                    <a:pt x="-18378" y="915894"/>
                    <a:pt x="-10608" y="814164"/>
                    <a:pt x="0" y="538822"/>
                  </a:cubicBezTo>
                  <a:cubicBezTo>
                    <a:pt x="10608" y="263480"/>
                    <a:pt x="-493" y="18336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3338632651">
                    <a:prstGeom prst="flowChartProcess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Merge 127">
              <a:extLst>
                <a:ext uri="{FF2B5EF4-FFF2-40B4-BE49-F238E27FC236}">
                  <a16:creationId xmlns:a16="http://schemas.microsoft.com/office/drawing/2014/main" id="{AB160659-989A-A443-AA83-C54C297624C8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custGeom>
              <a:avLst/>
              <a:gdLst>
                <a:gd name="connsiteX0" fmla="*/ 0 w 1876003"/>
                <a:gd name="connsiteY0" fmla="*/ 0 h 673922"/>
                <a:gd name="connsiteX1" fmla="*/ 606574 w 1876003"/>
                <a:gd name="connsiteY1" fmla="*/ 0 h 673922"/>
                <a:gd name="connsiteX2" fmla="*/ 1213149 w 1876003"/>
                <a:gd name="connsiteY2" fmla="*/ 0 h 673922"/>
                <a:gd name="connsiteX3" fmla="*/ 1876003 w 1876003"/>
                <a:gd name="connsiteY3" fmla="*/ 0 h 673922"/>
                <a:gd name="connsiteX4" fmla="*/ 1388242 w 1876003"/>
                <a:gd name="connsiteY4" fmla="*/ 350439 h 673922"/>
                <a:gd name="connsiteX5" fmla="*/ 938001 w 1876003"/>
                <a:gd name="connsiteY5" fmla="*/ 673922 h 673922"/>
                <a:gd name="connsiteX6" fmla="*/ 469001 w 1876003"/>
                <a:gd name="connsiteY6" fmla="*/ 336961 h 673922"/>
                <a:gd name="connsiteX7" fmla="*/ 0 w 1876003"/>
                <a:gd name="connsiteY7" fmla="*/ 0 h 67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6003" h="673922" fill="none" extrusionOk="0">
                  <a:moveTo>
                    <a:pt x="0" y="0"/>
                  </a:moveTo>
                  <a:cubicBezTo>
                    <a:pt x="203183" y="13774"/>
                    <a:pt x="357777" y="-12213"/>
                    <a:pt x="606574" y="0"/>
                  </a:cubicBezTo>
                  <a:cubicBezTo>
                    <a:pt x="855371" y="12213"/>
                    <a:pt x="1027670" y="-9204"/>
                    <a:pt x="1213149" y="0"/>
                  </a:cubicBezTo>
                  <a:cubicBezTo>
                    <a:pt x="1398628" y="9204"/>
                    <a:pt x="1585864" y="-17493"/>
                    <a:pt x="1876003" y="0"/>
                  </a:cubicBezTo>
                  <a:cubicBezTo>
                    <a:pt x="1704489" y="125097"/>
                    <a:pt x="1531690" y="263598"/>
                    <a:pt x="1388242" y="350439"/>
                  </a:cubicBezTo>
                  <a:cubicBezTo>
                    <a:pt x="1244795" y="437280"/>
                    <a:pt x="1034486" y="600691"/>
                    <a:pt x="938001" y="673922"/>
                  </a:cubicBezTo>
                  <a:cubicBezTo>
                    <a:pt x="829287" y="605355"/>
                    <a:pt x="657444" y="481263"/>
                    <a:pt x="469001" y="336961"/>
                  </a:cubicBezTo>
                  <a:cubicBezTo>
                    <a:pt x="280558" y="192659"/>
                    <a:pt x="225061" y="130695"/>
                    <a:pt x="0" y="0"/>
                  </a:cubicBezTo>
                  <a:close/>
                </a:path>
                <a:path w="1876003" h="673922" stroke="0" extrusionOk="0">
                  <a:moveTo>
                    <a:pt x="0" y="0"/>
                  </a:moveTo>
                  <a:cubicBezTo>
                    <a:pt x="242105" y="-7696"/>
                    <a:pt x="411211" y="26780"/>
                    <a:pt x="606574" y="0"/>
                  </a:cubicBezTo>
                  <a:cubicBezTo>
                    <a:pt x="801937" y="-26780"/>
                    <a:pt x="1007478" y="22284"/>
                    <a:pt x="1213149" y="0"/>
                  </a:cubicBezTo>
                  <a:cubicBezTo>
                    <a:pt x="1418821" y="-22284"/>
                    <a:pt x="1692290" y="29642"/>
                    <a:pt x="1876003" y="0"/>
                  </a:cubicBezTo>
                  <a:cubicBezTo>
                    <a:pt x="1736819" y="110341"/>
                    <a:pt x="1531079" y="240076"/>
                    <a:pt x="1416382" y="330222"/>
                  </a:cubicBezTo>
                  <a:cubicBezTo>
                    <a:pt x="1301685" y="420368"/>
                    <a:pt x="1126237" y="541312"/>
                    <a:pt x="938001" y="673922"/>
                  </a:cubicBezTo>
                  <a:cubicBezTo>
                    <a:pt x="791716" y="567095"/>
                    <a:pt x="697359" y="479478"/>
                    <a:pt x="497141" y="357179"/>
                  </a:cubicBezTo>
                  <a:cubicBezTo>
                    <a:pt x="296923" y="234880"/>
                    <a:pt x="176112" y="9657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1182775656">
                    <a:prstGeom prst="flowChartMerg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E68CF48E-7DED-8E4D-AF09-B01B4E932B00}"/>
              </a:ext>
            </a:extLst>
          </p:cNvPr>
          <p:cNvCxnSpPr>
            <a:cxnSpLocks/>
          </p:cNvCxnSpPr>
          <p:nvPr/>
        </p:nvCxnSpPr>
        <p:spPr>
          <a:xfrm flipV="1">
            <a:off x="5990477" y="4835441"/>
            <a:ext cx="5291511" cy="1394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F32BEF0D-D9FE-5444-B16D-E48342B1BBC1}"/>
              </a:ext>
            </a:extLst>
          </p:cNvPr>
          <p:cNvSpPr/>
          <p:nvPr/>
        </p:nvSpPr>
        <p:spPr>
          <a:xfrm>
            <a:off x="11397798" y="5088852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Assign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Voyage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46C55B48-119D-E641-96BB-A2A71048BA8D}"/>
              </a:ext>
            </a:extLst>
          </p:cNvPr>
          <p:cNvSpPr/>
          <p:nvPr/>
        </p:nvSpPr>
        <p:spPr>
          <a:xfrm>
            <a:off x="11222152" y="5058406"/>
            <a:ext cx="173120" cy="418291"/>
          </a:xfrm>
          <a:custGeom>
            <a:avLst/>
            <a:gdLst>
              <a:gd name="connsiteX0" fmla="*/ 0 w 173120"/>
              <a:gd name="connsiteY0" fmla="*/ 28854 h 418291"/>
              <a:gd name="connsiteX1" fmla="*/ 28854 w 173120"/>
              <a:gd name="connsiteY1" fmla="*/ 0 h 418291"/>
              <a:gd name="connsiteX2" fmla="*/ 144266 w 173120"/>
              <a:gd name="connsiteY2" fmla="*/ 0 h 418291"/>
              <a:gd name="connsiteX3" fmla="*/ 173120 w 173120"/>
              <a:gd name="connsiteY3" fmla="*/ 28854 h 418291"/>
              <a:gd name="connsiteX4" fmla="*/ 173120 w 173120"/>
              <a:gd name="connsiteY4" fmla="*/ 389437 h 418291"/>
              <a:gd name="connsiteX5" fmla="*/ 144266 w 173120"/>
              <a:gd name="connsiteY5" fmla="*/ 418291 h 418291"/>
              <a:gd name="connsiteX6" fmla="*/ 28854 w 173120"/>
              <a:gd name="connsiteY6" fmla="*/ 418291 h 418291"/>
              <a:gd name="connsiteX7" fmla="*/ 0 w 173120"/>
              <a:gd name="connsiteY7" fmla="*/ 389437 h 418291"/>
              <a:gd name="connsiteX8" fmla="*/ 0 w 173120"/>
              <a:gd name="connsiteY8" fmla="*/ 28854 h 418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3120" h="418291" fill="none" extrusionOk="0">
                <a:moveTo>
                  <a:pt x="0" y="28854"/>
                </a:moveTo>
                <a:cubicBezTo>
                  <a:pt x="484" y="13558"/>
                  <a:pt x="11741" y="484"/>
                  <a:pt x="28854" y="0"/>
                </a:cubicBezTo>
                <a:cubicBezTo>
                  <a:pt x="61012" y="3097"/>
                  <a:pt x="95806" y="-5006"/>
                  <a:pt x="144266" y="0"/>
                </a:cubicBezTo>
                <a:cubicBezTo>
                  <a:pt x="158290" y="-2696"/>
                  <a:pt x="170779" y="12648"/>
                  <a:pt x="173120" y="28854"/>
                </a:cubicBezTo>
                <a:cubicBezTo>
                  <a:pt x="184908" y="178721"/>
                  <a:pt x="188617" y="256635"/>
                  <a:pt x="173120" y="389437"/>
                </a:cubicBezTo>
                <a:cubicBezTo>
                  <a:pt x="172650" y="404684"/>
                  <a:pt x="161319" y="417857"/>
                  <a:pt x="144266" y="418291"/>
                </a:cubicBezTo>
                <a:cubicBezTo>
                  <a:pt x="96197" y="421508"/>
                  <a:pt x="62726" y="419839"/>
                  <a:pt x="28854" y="418291"/>
                </a:cubicBezTo>
                <a:cubicBezTo>
                  <a:pt x="16481" y="418674"/>
                  <a:pt x="-517" y="405906"/>
                  <a:pt x="0" y="389437"/>
                </a:cubicBezTo>
                <a:cubicBezTo>
                  <a:pt x="11294" y="272139"/>
                  <a:pt x="-16350" y="114158"/>
                  <a:pt x="0" y="28854"/>
                </a:cubicBezTo>
                <a:close/>
              </a:path>
              <a:path w="173120" h="418291" stroke="0" extrusionOk="0">
                <a:moveTo>
                  <a:pt x="0" y="28854"/>
                </a:moveTo>
                <a:cubicBezTo>
                  <a:pt x="-2436" y="12633"/>
                  <a:pt x="13120" y="1164"/>
                  <a:pt x="28854" y="0"/>
                </a:cubicBezTo>
                <a:cubicBezTo>
                  <a:pt x="71196" y="-401"/>
                  <a:pt x="98497" y="699"/>
                  <a:pt x="144266" y="0"/>
                </a:cubicBezTo>
                <a:cubicBezTo>
                  <a:pt x="160780" y="-270"/>
                  <a:pt x="174078" y="13083"/>
                  <a:pt x="173120" y="28854"/>
                </a:cubicBezTo>
                <a:cubicBezTo>
                  <a:pt x="190817" y="135161"/>
                  <a:pt x="180895" y="224357"/>
                  <a:pt x="173120" y="389437"/>
                </a:cubicBezTo>
                <a:cubicBezTo>
                  <a:pt x="176301" y="406530"/>
                  <a:pt x="163028" y="419183"/>
                  <a:pt x="144266" y="418291"/>
                </a:cubicBezTo>
                <a:cubicBezTo>
                  <a:pt x="100521" y="417353"/>
                  <a:pt x="55911" y="422882"/>
                  <a:pt x="28854" y="418291"/>
                </a:cubicBezTo>
                <a:cubicBezTo>
                  <a:pt x="13196" y="417994"/>
                  <a:pt x="3146" y="405710"/>
                  <a:pt x="0" y="389437"/>
                </a:cubicBezTo>
                <a:cubicBezTo>
                  <a:pt x="-15305" y="306987"/>
                  <a:pt x="271" y="194399"/>
                  <a:pt x="0" y="2885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57813634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FEFCA1A-F478-FF43-82CE-413FB0B843C9}"/>
              </a:ext>
            </a:extLst>
          </p:cNvPr>
          <p:cNvSpPr/>
          <p:nvPr/>
        </p:nvSpPr>
        <p:spPr>
          <a:xfrm>
            <a:off x="11311016" y="4016434"/>
            <a:ext cx="94288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Save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Order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(in memory)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42" name="Rounded Rectangle 141">
            <a:extLst>
              <a:ext uri="{FF2B5EF4-FFF2-40B4-BE49-F238E27FC236}">
                <a16:creationId xmlns:a16="http://schemas.microsoft.com/office/drawing/2014/main" id="{BE928E66-0016-9947-AD17-B291F56AA782}"/>
              </a:ext>
            </a:extLst>
          </p:cNvPr>
          <p:cNvSpPr/>
          <p:nvPr/>
        </p:nvSpPr>
        <p:spPr>
          <a:xfrm>
            <a:off x="11208301" y="4065500"/>
            <a:ext cx="173120" cy="418291"/>
          </a:xfrm>
          <a:custGeom>
            <a:avLst/>
            <a:gdLst>
              <a:gd name="connsiteX0" fmla="*/ 0 w 173120"/>
              <a:gd name="connsiteY0" fmla="*/ 28854 h 418291"/>
              <a:gd name="connsiteX1" fmla="*/ 28854 w 173120"/>
              <a:gd name="connsiteY1" fmla="*/ 0 h 418291"/>
              <a:gd name="connsiteX2" fmla="*/ 144266 w 173120"/>
              <a:gd name="connsiteY2" fmla="*/ 0 h 418291"/>
              <a:gd name="connsiteX3" fmla="*/ 173120 w 173120"/>
              <a:gd name="connsiteY3" fmla="*/ 28854 h 418291"/>
              <a:gd name="connsiteX4" fmla="*/ 173120 w 173120"/>
              <a:gd name="connsiteY4" fmla="*/ 389437 h 418291"/>
              <a:gd name="connsiteX5" fmla="*/ 144266 w 173120"/>
              <a:gd name="connsiteY5" fmla="*/ 418291 h 418291"/>
              <a:gd name="connsiteX6" fmla="*/ 28854 w 173120"/>
              <a:gd name="connsiteY6" fmla="*/ 418291 h 418291"/>
              <a:gd name="connsiteX7" fmla="*/ 0 w 173120"/>
              <a:gd name="connsiteY7" fmla="*/ 389437 h 418291"/>
              <a:gd name="connsiteX8" fmla="*/ 0 w 173120"/>
              <a:gd name="connsiteY8" fmla="*/ 28854 h 418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3120" h="418291" fill="none" extrusionOk="0">
                <a:moveTo>
                  <a:pt x="0" y="28854"/>
                </a:moveTo>
                <a:cubicBezTo>
                  <a:pt x="-3059" y="14718"/>
                  <a:pt x="12190" y="826"/>
                  <a:pt x="28854" y="0"/>
                </a:cubicBezTo>
                <a:cubicBezTo>
                  <a:pt x="57688" y="2767"/>
                  <a:pt x="98251" y="-935"/>
                  <a:pt x="144266" y="0"/>
                </a:cubicBezTo>
                <a:cubicBezTo>
                  <a:pt x="161884" y="1955"/>
                  <a:pt x="175433" y="15920"/>
                  <a:pt x="173120" y="28854"/>
                </a:cubicBezTo>
                <a:cubicBezTo>
                  <a:pt x="168413" y="191155"/>
                  <a:pt x="170331" y="317240"/>
                  <a:pt x="173120" y="389437"/>
                </a:cubicBezTo>
                <a:cubicBezTo>
                  <a:pt x="171032" y="406182"/>
                  <a:pt x="157392" y="419464"/>
                  <a:pt x="144266" y="418291"/>
                </a:cubicBezTo>
                <a:cubicBezTo>
                  <a:pt x="101678" y="420730"/>
                  <a:pt x="74995" y="417125"/>
                  <a:pt x="28854" y="418291"/>
                </a:cubicBezTo>
                <a:cubicBezTo>
                  <a:pt x="14387" y="419623"/>
                  <a:pt x="1524" y="403352"/>
                  <a:pt x="0" y="389437"/>
                </a:cubicBezTo>
                <a:cubicBezTo>
                  <a:pt x="-7359" y="300317"/>
                  <a:pt x="-16768" y="130458"/>
                  <a:pt x="0" y="28854"/>
                </a:cubicBezTo>
                <a:close/>
              </a:path>
              <a:path w="173120" h="418291" stroke="0" extrusionOk="0">
                <a:moveTo>
                  <a:pt x="0" y="28854"/>
                </a:moveTo>
                <a:cubicBezTo>
                  <a:pt x="2892" y="12775"/>
                  <a:pt x="12210" y="-582"/>
                  <a:pt x="28854" y="0"/>
                </a:cubicBezTo>
                <a:cubicBezTo>
                  <a:pt x="71215" y="-2393"/>
                  <a:pt x="94901" y="2950"/>
                  <a:pt x="144266" y="0"/>
                </a:cubicBezTo>
                <a:cubicBezTo>
                  <a:pt x="160883" y="-3618"/>
                  <a:pt x="174663" y="13886"/>
                  <a:pt x="173120" y="28854"/>
                </a:cubicBezTo>
                <a:cubicBezTo>
                  <a:pt x="187348" y="141881"/>
                  <a:pt x="170056" y="289972"/>
                  <a:pt x="173120" y="389437"/>
                </a:cubicBezTo>
                <a:cubicBezTo>
                  <a:pt x="172108" y="403693"/>
                  <a:pt x="158609" y="416587"/>
                  <a:pt x="144266" y="418291"/>
                </a:cubicBezTo>
                <a:cubicBezTo>
                  <a:pt x="104174" y="416128"/>
                  <a:pt x="68405" y="417468"/>
                  <a:pt x="28854" y="418291"/>
                </a:cubicBezTo>
                <a:cubicBezTo>
                  <a:pt x="15649" y="420937"/>
                  <a:pt x="890" y="402418"/>
                  <a:pt x="0" y="389437"/>
                </a:cubicBezTo>
                <a:cubicBezTo>
                  <a:pt x="6116" y="296484"/>
                  <a:pt x="5444" y="122756"/>
                  <a:pt x="0" y="2885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760138374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CFAC514-229C-4940-82D2-28A277992D92}"/>
              </a:ext>
            </a:extLst>
          </p:cNvPr>
          <p:cNvSpPr/>
          <p:nvPr/>
        </p:nvSpPr>
        <p:spPr>
          <a:xfrm>
            <a:off x="4349169" y="5497835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VoyageAssigned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60D96AE-7311-2644-B146-8ACD4663A212}"/>
              </a:ext>
            </a:extLst>
          </p:cNvPr>
          <p:cNvCxnSpPr>
            <a:cxnSpLocks/>
          </p:cNvCxnSpPr>
          <p:nvPr/>
        </p:nvCxnSpPr>
        <p:spPr>
          <a:xfrm flipV="1">
            <a:off x="5990663" y="5581747"/>
            <a:ext cx="5304198" cy="1841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BC2514C0-30FE-BB40-9943-2A294FB6B766}"/>
              </a:ext>
            </a:extLst>
          </p:cNvPr>
          <p:cNvGrpSpPr/>
          <p:nvPr/>
        </p:nvGrpSpPr>
        <p:grpSpPr>
          <a:xfrm>
            <a:off x="5557048" y="5509477"/>
            <a:ext cx="433615" cy="288669"/>
            <a:chOff x="7970108" y="5423680"/>
            <a:chExt cx="1878227" cy="1100688"/>
          </a:xfrm>
        </p:grpSpPr>
        <p:sp>
          <p:nvSpPr>
            <p:cNvPr id="146" name="Process 145">
              <a:extLst>
                <a:ext uri="{FF2B5EF4-FFF2-40B4-BE49-F238E27FC236}">
                  <a16:creationId xmlns:a16="http://schemas.microsoft.com/office/drawing/2014/main" id="{A011B278-86E3-3E44-9F28-5D8546684822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custGeom>
              <a:avLst/>
              <a:gdLst>
                <a:gd name="connsiteX0" fmla="*/ 0 w 1878227"/>
                <a:gd name="connsiteY0" fmla="*/ 0 h 1099637"/>
                <a:gd name="connsiteX1" fmla="*/ 644858 w 1878227"/>
                <a:gd name="connsiteY1" fmla="*/ 0 h 1099637"/>
                <a:gd name="connsiteX2" fmla="*/ 1289716 w 1878227"/>
                <a:gd name="connsiteY2" fmla="*/ 0 h 1099637"/>
                <a:gd name="connsiteX3" fmla="*/ 1878227 w 1878227"/>
                <a:gd name="connsiteY3" fmla="*/ 0 h 1099637"/>
                <a:gd name="connsiteX4" fmla="*/ 1878227 w 1878227"/>
                <a:gd name="connsiteY4" fmla="*/ 549819 h 1099637"/>
                <a:gd name="connsiteX5" fmla="*/ 1878227 w 1878227"/>
                <a:gd name="connsiteY5" fmla="*/ 1099637 h 1099637"/>
                <a:gd name="connsiteX6" fmla="*/ 1308498 w 1878227"/>
                <a:gd name="connsiteY6" fmla="*/ 1099637 h 1099637"/>
                <a:gd name="connsiteX7" fmla="*/ 719987 w 1878227"/>
                <a:gd name="connsiteY7" fmla="*/ 1099637 h 1099637"/>
                <a:gd name="connsiteX8" fmla="*/ 0 w 1878227"/>
                <a:gd name="connsiteY8" fmla="*/ 1099637 h 1099637"/>
                <a:gd name="connsiteX9" fmla="*/ 0 w 1878227"/>
                <a:gd name="connsiteY9" fmla="*/ 582808 h 1099637"/>
                <a:gd name="connsiteX10" fmla="*/ 0 w 1878227"/>
                <a:gd name="connsiteY10" fmla="*/ 0 h 1099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78227" h="1099637" fill="none" extrusionOk="0">
                  <a:moveTo>
                    <a:pt x="0" y="0"/>
                  </a:moveTo>
                  <a:cubicBezTo>
                    <a:pt x="207791" y="-3202"/>
                    <a:pt x="449320" y="20849"/>
                    <a:pt x="644858" y="0"/>
                  </a:cubicBezTo>
                  <a:cubicBezTo>
                    <a:pt x="840396" y="-20849"/>
                    <a:pt x="1043228" y="22455"/>
                    <a:pt x="1289716" y="0"/>
                  </a:cubicBezTo>
                  <a:cubicBezTo>
                    <a:pt x="1536204" y="-22455"/>
                    <a:pt x="1626757" y="-14245"/>
                    <a:pt x="1878227" y="0"/>
                  </a:cubicBezTo>
                  <a:cubicBezTo>
                    <a:pt x="1903931" y="194696"/>
                    <a:pt x="1884269" y="390299"/>
                    <a:pt x="1878227" y="549819"/>
                  </a:cubicBezTo>
                  <a:cubicBezTo>
                    <a:pt x="1872185" y="709339"/>
                    <a:pt x="1868856" y="982552"/>
                    <a:pt x="1878227" y="1099637"/>
                  </a:cubicBezTo>
                  <a:cubicBezTo>
                    <a:pt x="1663617" y="1109173"/>
                    <a:pt x="1588766" y="1101489"/>
                    <a:pt x="1308498" y="1099637"/>
                  </a:cubicBezTo>
                  <a:cubicBezTo>
                    <a:pt x="1028230" y="1097785"/>
                    <a:pt x="967659" y="1114375"/>
                    <a:pt x="719987" y="1099637"/>
                  </a:cubicBezTo>
                  <a:cubicBezTo>
                    <a:pt x="472315" y="1084899"/>
                    <a:pt x="250596" y="1112211"/>
                    <a:pt x="0" y="1099637"/>
                  </a:cubicBezTo>
                  <a:cubicBezTo>
                    <a:pt x="17138" y="875795"/>
                    <a:pt x="23654" y="690694"/>
                    <a:pt x="0" y="582808"/>
                  </a:cubicBezTo>
                  <a:cubicBezTo>
                    <a:pt x="-23654" y="474922"/>
                    <a:pt x="-28674" y="234532"/>
                    <a:pt x="0" y="0"/>
                  </a:cubicBezTo>
                  <a:close/>
                </a:path>
                <a:path w="1878227" h="1099637" stroke="0" extrusionOk="0">
                  <a:moveTo>
                    <a:pt x="0" y="0"/>
                  </a:moveTo>
                  <a:cubicBezTo>
                    <a:pt x="205619" y="-14069"/>
                    <a:pt x="353850" y="-22981"/>
                    <a:pt x="588511" y="0"/>
                  </a:cubicBezTo>
                  <a:cubicBezTo>
                    <a:pt x="823172" y="22981"/>
                    <a:pt x="903881" y="-16151"/>
                    <a:pt x="1158240" y="0"/>
                  </a:cubicBezTo>
                  <a:cubicBezTo>
                    <a:pt x="1412599" y="16151"/>
                    <a:pt x="1675053" y="15805"/>
                    <a:pt x="1878227" y="0"/>
                  </a:cubicBezTo>
                  <a:cubicBezTo>
                    <a:pt x="1891064" y="132431"/>
                    <a:pt x="1877567" y="346581"/>
                    <a:pt x="1878227" y="527826"/>
                  </a:cubicBezTo>
                  <a:cubicBezTo>
                    <a:pt x="1878887" y="709071"/>
                    <a:pt x="1859920" y="887733"/>
                    <a:pt x="1878227" y="1099637"/>
                  </a:cubicBezTo>
                  <a:cubicBezTo>
                    <a:pt x="1686863" y="1122792"/>
                    <a:pt x="1541189" y="1105026"/>
                    <a:pt x="1233369" y="1099637"/>
                  </a:cubicBezTo>
                  <a:cubicBezTo>
                    <a:pt x="925549" y="1094248"/>
                    <a:pt x="872526" y="1096231"/>
                    <a:pt x="607293" y="1099637"/>
                  </a:cubicBezTo>
                  <a:cubicBezTo>
                    <a:pt x="342060" y="1103043"/>
                    <a:pt x="272071" y="1128535"/>
                    <a:pt x="0" y="1099637"/>
                  </a:cubicBezTo>
                  <a:cubicBezTo>
                    <a:pt x="2977" y="949703"/>
                    <a:pt x="-15090" y="660822"/>
                    <a:pt x="0" y="538822"/>
                  </a:cubicBezTo>
                  <a:cubicBezTo>
                    <a:pt x="15090" y="416822"/>
                    <a:pt x="-19118" y="258618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1415987959">
                    <a:prstGeom prst="flowChartProcess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7" name="Merge 146">
              <a:extLst>
                <a:ext uri="{FF2B5EF4-FFF2-40B4-BE49-F238E27FC236}">
                  <a16:creationId xmlns:a16="http://schemas.microsoft.com/office/drawing/2014/main" id="{0D2E6372-4B5D-524A-A244-1AEC267E8BA5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custGeom>
              <a:avLst/>
              <a:gdLst>
                <a:gd name="connsiteX0" fmla="*/ 0 w 1876003"/>
                <a:gd name="connsiteY0" fmla="*/ 0 h 673922"/>
                <a:gd name="connsiteX1" fmla="*/ 625334 w 1876003"/>
                <a:gd name="connsiteY1" fmla="*/ 0 h 673922"/>
                <a:gd name="connsiteX2" fmla="*/ 1231909 w 1876003"/>
                <a:gd name="connsiteY2" fmla="*/ 0 h 673922"/>
                <a:gd name="connsiteX3" fmla="*/ 1876003 w 1876003"/>
                <a:gd name="connsiteY3" fmla="*/ 0 h 673922"/>
                <a:gd name="connsiteX4" fmla="*/ 1397622 w 1876003"/>
                <a:gd name="connsiteY4" fmla="*/ 343700 h 673922"/>
                <a:gd name="connsiteX5" fmla="*/ 938001 w 1876003"/>
                <a:gd name="connsiteY5" fmla="*/ 673922 h 673922"/>
                <a:gd name="connsiteX6" fmla="*/ 459620 w 1876003"/>
                <a:gd name="connsiteY6" fmla="*/ 330222 h 673922"/>
                <a:gd name="connsiteX7" fmla="*/ 0 w 1876003"/>
                <a:gd name="connsiteY7" fmla="*/ 0 h 67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6003" h="673922" fill="none" extrusionOk="0">
                  <a:moveTo>
                    <a:pt x="0" y="0"/>
                  </a:moveTo>
                  <a:cubicBezTo>
                    <a:pt x="126266" y="-11500"/>
                    <a:pt x="433065" y="-28000"/>
                    <a:pt x="625334" y="0"/>
                  </a:cubicBezTo>
                  <a:cubicBezTo>
                    <a:pt x="817603" y="28000"/>
                    <a:pt x="970046" y="196"/>
                    <a:pt x="1231909" y="0"/>
                  </a:cubicBezTo>
                  <a:cubicBezTo>
                    <a:pt x="1493772" y="-196"/>
                    <a:pt x="1657693" y="19307"/>
                    <a:pt x="1876003" y="0"/>
                  </a:cubicBezTo>
                  <a:cubicBezTo>
                    <a:pt x="1689508" y="123057"/>
                    <a:pt x="1633947" y="197971"/>
                    <a:pt x="1397622" y="343700"/>
                  </a:cubicBezTo>
                  <a:cubicBezTo>
                    <a:pt x="1161297" y="489429"/>
                    <a:pt x="1080124" y="598492"/>
                    <a:pt x="938001" y="673922"/>
                  </a:cubicBezTo>
                  <a:cubicBezTo>
                    <a:pt x="767009" y="530179"/>
                    <a:pt x="647179" y="458018"/>
                    <a:pt x="459620" y="330222"/>
                  </a:cubicBezTo>
                  <a:cubicBezTo>
                    <a:pt x="272061" y="202426"/>
                    <a:pt x="160226" y="113183"/>
                    <a:pt x="0" y="0"/>
                  </a:cubicBezTo>
                  <a:close/>
                </a:path>
                <a:path w="1876003" h="673922" stroke="0" extrusionOk="0">
                  <a:moveTo>
                    <a:pt x="0" y="0"/>
                  </a:moveTo>
                  <a:cubicBezTo>
                    <a:pt x="275686" y="8919"/>
                    <a:pt x="452956" y="15438"/>
                    <a:pt x="625334" y="0"/>
                  </a:cubicBezTo>
                  <a:cubicBezTo>
                    <a:pt x="797712" y="-15438"/>
                    <a:pt x="996315" y="1378"/>
                    <a:pt x="1213149" y="0"/>
                  </a:cubicBezTo>
                  <a:cubicBezTo>
                    <a:pt x="1429984" y="-1378"/>
                    <a:pt x="1656602" y="611"/>
                    <a:pt x="1876003" y="0"/>
                  </a:cubicBezTo>
                  <a:cubicBezTo>
                    <a:pt x="1687030" y="133105"/>
                    <a:pt x="1605978" y="176203"/>
                    <a:pt x="1425762" y="323483"/>
                  </a:cubicBezTo>
                  <a:cubicBezTo>
                    <a:pt x="1245546" y="470762"/>
                    <a:pt x="1040751" y="595710"/>
                    <a:pt x="938001" y="673922"/>
                  </a:cubicBezTo>
                  <a:cubicBezTo>
                    <a:pt x="723628" y="517228"/>
                    <a:pt x="669825" y="477784"/>
                    <a:pt x="478381" y="343700"/>
                  </a:cubicBezTo>
                  <a:cubicBezTo>
                    <a:pt x="286936" y="209616"/>
                    <a:pt x="151426" y="87416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3968420687">
                    <a:prstGeom prst="flowChartMerg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E0423B37-4733-1448-8316-682F95672219}"/>
              </a:ext>
            </a:extLst>
          </p:cNvPr>
          <p:cNvCxnSpPr>
            <a:cxnSpLocks/>
          </p:cNvCxnSpPr>
          <p:nvPr/>
        </p:nvCxnSpPr>
        <p:spPr>
          <a:xfrm flipH="1">
            <a:off x="5985203" y="5730059"/>
            <a:ext cx="1531976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33651F68-5472-2349-A3ED-30EB29F42B46}"/>
              </a:ext>
            </a:extLst>
          </p:cNvPr>
          <p:cNvSpPr/>
          <p:nvPr/>
        </p:nvSpPr>
        <p:spPr>
          <a:xfrm>
            <a:off x="7652447" y="6162160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Assign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Order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59" name="Rounded Rectangle 158">
            <a:extLst>
              <a:ext uri="{FF2B5EF4-FFF2-40B4-BE49-F238E27FC236}">
                <a16:creationId xmlns:a16="http://schemas.microsoft.com/office/drawing/2014/main" id="{603E2AAE-616F-5F4C-907E-BCEEEFD79F2F}"/>
              </a:ext>
            </a:extLst>
          </p:cNvPr>
          <p:cNvSpPr/>
          <p:nvPr/>
        </p:nvSpPr>
        <p:spPr>
          <a:xfrm>
            <a:off x="7430619" y="6131714"/>
            <a:ext cx="173120" cy="418291"/>
          </a:xfrm>
          <a:custGeom>
            <a:avLst/>
            <a:gdLst>
              <a:gd name="connsiteX0" fmla="*/ 0 w 173120"/>
              <a:gd name="connsiteY0" fmla="*/ 28854 h 418291"/>
              <a:gd name="connsiteX1" fmla="*/ 28854 w 173120"/>
              <a:gd name="connsiteY1" fmla="*/ 0 h 418291"/>
              <a:gd name="connsiteX2" fmla="*/ 144266 w 173120"/>
              <a:gd name="connsiteY2" fmla="*/ 0 h 418291"/>
              <a:gd name="connsiteX3" fmla="*/ 173120 w 173120"/>
              <a:gd name="connsiteY3" fmla="*/ 28854 h 418291"/>
              <a:gd name="connsiteX4" fmla="*/ 173120 w 173120"/>
              <a:gd name="connsiteY4" fmla="*/ 389437 h 418291"/>
              <a:gd name="connsiteX5" fmla="*/ 144266 w 173120"/>
              <a:gd name="connsiteY5" fmla="*/ 418291 h 418291"/>
              <a:gd name="connsiteX6" fmla="*/ 28854 w 173120"/>
              <a:gd name="connsiteY6" fmla="*/ 418291 h 418291"/>
              <a:gd name="connsiteX7" fmla="*/ 0 w 173120"/>
              <a:gd name="connsiteY7" fmla="*/ 389437 h 418291"/>
              <a:gd name="connsiteX8" fmla="*/ 0 w 173120"/>
              <a:gd name="connsiteY8" fmla="*/ 28854 h 418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3120" h="418291" fill="none" extrusionOk="0">
                <a:moveTo>
                  <a:pt x="0" y="28854"/>
                </a:moveTo>
                <a:cubicBezTo>
                  <a:pt x="-1547" y="13580"/>
                  <a:pt x="15942" y="1026"/>
                  <a:pt x="28854" y="0"/>
                </a:cubicBezTo>
                <a:cubicBezTo>
                  <a:pt x="81627" y="-2475"/>
                  <a:pt x="88258" y="740"/>
                  <a:pt x="144266" y="0"/>
                </a:cubicBezTo>
                <a:cubicBezTo>
                  <a:pt x="160265" y="-1653"/>
                  <a:pt x="174912" y="14215"/>
                  <a:pt x="173120" y="28854"/>
                </a:cubicBezTo>
                <a:cubicBezTo>
                  <a:pt x="177224" y="128553"/>
                  <a:pt x="189715" y="264996"/>
                  <a:pt x="173120" y="389437"/>
                </a:cubicBezTo>
                <a:cubicBezTo>
                  <a:pt x="176741" y="405610"/>
                  <a:pt x="159399" y="416734"/>
                  <a:pt x="144266" y="418291"/>
                </a:cubicBezTo>
                <a:cubicBezTo>
                  <a:pt x="103142" y="422679"/>
                  <a:pt x="75909" y="419829"/>
                  <a:pt x="28854" y="418291"/>
                </a:cubicBezTo>
                <a:cubicBezTo>
                  <a:pt x="13619" y="418813"/>
                  <a:pt x="-2465" y="405092"/>
                  <a:pt x="0" y="389437"/>
                </a:cubicBezTo>
                <a:cubicBezTo>
                  <a:pt x="10485" y="224390"/>
                  <a:pt x="6862" y="180491"/>
                  <a:pt x="0" y="28854"/>
                </a:cubicBezTo>
                <a:close/>
              </a:path>
              <a:path w="173120" h="418291" stroke="0" extrusionOk="0">
                <a:moveTo>
                  <a:pt x="0" y="28854"/>
                </a:moveTo>
                <a:cubicBezTo>
                  <a:pt x="-2608" y="12767"/>
                  <a:pt x="13468" y="-47"/>
                  <a:pt x="28854" y="0"/>
                </a:cubicBezTo>
                <a:cubicBezTo>
                  <a:pt x="77477" y="2703"/>
                  <a:pt x="101925" y="4438"/>
                  <a:pt x="144266" y="0"/>
                </a:cubicBezTo>
                <a:cubicBezTo>
                  <a:pt x="160824" y="621"/>
                  <a:pt x="172224" y="13445"/>
                  <a:pt x="173120" y="28854"/>
                </a:cubicBezTo>
                <a:cubicBezTo>
                  <a:pt x="184095" y="177684"/>
                  <a:pt x="191100" y="276484"/>
                  <a:pt x="173120" y="389437"/>
                </a:cubicBezTo>
                <a:cubicBezTo>
                  <a:pt x="174671" y="404346"/>
                  <a:pt x="161432" y="418100"/>
                  <a:pt x="144266" y="418291"/>
                </a:cubicBezTo>
                <a:cubicBezTo>
                  <a:pt x="88243" y="421796"/>
                  <a:pt x="85184" y="421816"/>
                  <a:pt x="28854" y="418291"/>
                </a:cubicBezTo>
                <a:cubicBezTo>
                  <a:pt x="11865" y="414545"/>
                  <a:pt x="533" y="405517"/>
                  <a:pt x="0" y="389437"/>
                </a:cubicBezTo>
                <a:cubicBezTo>
                  <a:pt x="6737" y="299520"/>
                  <a:pt x="14866" y="178880"/>
                  <a:pt x="0" y="2885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80217550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Rounded Rectangle 159">
            <a:extLst>
              <a:ext uri="{FF2B5EF4-FFF2-40B4-BE49-F238E27FC236}">
                <a16:creationId xmlns:a16="http://schemas.microsoft.com/office/drawing/2014/main" id="{F4EBB2C9-231F-6B4C-8C01-19E544B5EFD9}"/>
              </a:ext>
            </a:extLst>
          </p:cNvPr>
          <p:cNvSpPr/>
          <p:nvPr/>
        </p:nvSpPr>
        <p:spPr>
          <a:xfrm>
            <a:off x="2151488" y="6046645"/>
            <a:ext cx="907005" cy="605750"/>
          </a:xfrm>
          <a:custGeom>
            <a:avLst/>
            <a:gdLst>
              <a:gd name="connsiteX0" fmla="*/ 0 w 907005"/>
              <a:gd name="connsiteY0" fmla="*/ 100960 h 605750"/>
              <a:gd name="connsiteX1" fmla="*/ 100960 w 907005"/>
              <a:gd name="connsiteY1" fmla="*/ 0 h 605750"/>
              <a:gd name="connsiteX2" fmla="*/ 460553 w 907005"/>
              <a:gd name="connsiteY2" fmla="*/ 0 h 605750"/>
              <a:gd name="connsiteX3" fmla="*/ 806045 w 907005"/>
              <a:gd name="connsiteY3" fmla="*/ 0 h 605750"/>
              <a:gd name="connsiteX4" fmla="*/ 907005 w 907005"/>
              <a:gd name="connsiteY4" fmla="*/ 100960 h 605750"/>
              <a:gd name="connsiteX5" fmla="*/ 907005 w 907005"/>
              <a:gd name="connsiteY5" fmla="*/ 504790 h 605750"/>
              <a:gd name="connsiteX6" fmla="*/ 806045 w 907005"/>
              <a:gd name="connsiteY6" fmla="*/ 605750 h 605750"/>
              <a:gd name="connsiteX7" fmla="*/ 474655 w 907005"/>
              <a:gd name="connsiteY7" fmla="*/ 605750 h 605750"/>
              <a:gd name="connsiteX8" fmla="*/ 100960 w 907005"/>
              <a:gd name="connsiteY8" fmla="*/ 605750 h 605750"/>
              <a:gd name="connsiteX9" fmla="*/ 0 w 907005"/>
              <a:gd name="connsiteY9" fmla="*/ 504790 h 605750"/>
              <a:gd name="connsiteX10" fmla="*/ 0 w 907005"/>
              <a:gd name="connsiteY10" fmla="*/ 100960 h 60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07005" h="605750" fill="none" extrusionOk="0">
                <a:moveTo>
                  <a:pt x="0" y="100960"/>
                </a:moveTo>
                <a:cubicBezTo>
                  <a:pt x="2300" y="43928"/>
                  <a:pt x="43282" y="7210"/>
                  <a:pt x="100960" y="0"/>
                </a:cubicBezTo>
                <a:cubicBezTo>
                  <a:pt x="195414" y="-17401"/>
                  <a:pt x="286938" y="9239"/>
                  <a:pt x="460553" y="0"/>
                </a:cubicBezTo>
                <a:cubicBezTo>
                  <a:pt x="634168" y="-9239"/>
                  <a:pt x="715342" y="12469"/>
                  <a:pt x="806045" y="0"/>
                </a:cubicBezTo>
                <a:cubicBezTo>
                  <a:pt x="854426" y="-7310"/>
                  <a:pt x="917275" y="45962"/>
                  <a:pt x="907005" y="100960"/>
                </a:cubicBezTo>
                <a:cubicBezTo>
                  <a:pt x="895040" y="199524"/>
                  <a:pt x="893712" y="305231"/>
                  <a:pt x="907005" y="504790"/>
                </a:cubicBezTo>
                <a:cubicBezTo>
                  <a:pt x="909419" y="559009"/>
                  <a:pt x="852781" y="601360"/>
                  <a:pt x="806045" y="605750"/>
                </a:cubicBezTo>
                <a:cubicBezTo>
                  <a:pt x="712193" y="594692"/>
                  <a:pt x="625461" y="615345"/>
                  <a:pt x="474655" y="605750"/>
                </a:cubicBezTo>
                <a:cubicBezTo>
                  <a:pt x="323849" y="596156"/>
                  <a:pt x="285023" y="593320"/>
                  <a:pt x="100960" y="605750"/>
                </a:cubicBezTo>
                <a:cubicBezTo>
                  <a:pt x="52688" y="605438"/>
                  <a:pt x="704" y="547849"/>
                  <a:pt x="0" y="504790"/>
                </a:cubicBezTo>
                <a:cubicBezTo>
                  <a:pt x="-9774" y="356471"/>
                  <a:pt x="-557" y="270029"/>
                  <a:pt x="0" y="100960"/>
                </a:cubicBezTo>
                <a:close/>
              </a:path>
              <a:path w="907005" h="605750" stroke="0" extrusionOk="0">
                <a:moveTo>
                  <a:pt x="0" y="100960"/>
                </a:moveTo>
                <a:cubicBezTo>
                  <a:pt x="-1854" y="39857"/>
                  <a:pt x="40579" y="97"/>
                  <a:pt x="100960" y="0"/>
                </a:cubicBezTo>
                <a:cubicBezTo>
                  <a:pt x="256482" y="14083"/>
                  <a:pt x="346201" y="2961"/>
                  <a:pt x="446452" y="0"/>
                </a:cubicBezTo>
                <a:cubicBezTo>
                  <a:pt x="546703" y="-2961"/>
                  <a:pt x="730202" y="-1237"/>
                  <a:pt x="806045" y="0"/>
                </a:cubicBezTo>
                <a:cubicBezTo>
                  <a:pt x="851654" y="1209"/>
                  <a:pt x="909762" y="32915"/>
                  <a:pt x="907005" y="100960"/>
                </a:cubicBezTo>
                <a:cubicBezTo>
                  <a:pt x="918948" y="191622"/>
                  <a:pt x="888502" y="376301"/>
                  <a:pt x="907005" y="504790"/>
                </a:cubicBezTo>
                <a:cubicBezTo>
                  <a:pt x="918300" y="556739"/>
                  <a:pt x="860106" y="605046"/>
                  <a:pt x="806045" y="605750"/>
                </a:cubicBezTo>
                <a:cubicBezTo>
                  <a:pt x="686374" y="598677"/>
                  <a:pt x="569774" y="599981"/>
                  <a:pt x="474655" y="605750"/>
                </a:cubicBezTo>
                <a:cubicBezTo>
                  <a:pt x="379536" y="611520"/>
                  <a:pt x="198749" y="594411"/>
                  <a:pt x="100960" y="605750"/>
                </a:cubicBezTo>
                <a:cubicBezTo>
                  <a:pt x="46988" y="613161"/>
                  <a:pt x="1638" y="562124"/>
                  <a:pt x="0" y="504790"/>
                </a:cubicBezTo>
                <a:cubicBezTo>
                  <a:pt x="-7644" y="325626"/>
                  <a:pt x="-6143" y="259280"/>
                  <a:pt x="0" y="10096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71762084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Order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(Assigned)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0F3DC140-E4EA-0742-9546-AA82CA278CD3}"/>
              </a:ext>
            </a:extLst>
          </p:cNvPr>
          <p:cNvCxnSpPr>
            <a:endCxn id="160" idx="3"/>
          </p:cNvCxnSpPr>
          <p:nvPr/>
        </p:nvCxnSpPr>
        <p:spPr>
          <a:xfrm flipH="1" flipV="1">
            <a:off x="3058493" y="6349520"/>
            <a:ext cx="4371297" cy="36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E0CD4739-F216-5C42-997B-2375FDD483BF}"/>
              </a:ext>
            </a:extLst>
          </p:cNvPr>
          <p:cNvCxnSpPr>
            <a:cxnSpLocks/>
            <a:stCxn id="100" idx="2"/>
            <a:endCxn id="160" idx="0"/>
          </p:cNvCxnSpPr>
          <p:nvPr/>
        </p:nvCxnSpPr>
        <p:spPr>
          <a:xfrm>
            <a:off x="2591131" y="3641069"/>
            <a:ext cx="13860" cy="240557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8366B84D-60FA-7C43-B458-4060662AC1A6}"/>
              </a:ext>
            </a:extLst>
          </p:cNvPr>
          <p:cNvSpPr/>
          <p:nvPr/>
        </p:nvSpPr>
        <p:spPr>
          <a:xfrm>
            <a:off x="11324272" y="5729277"/>
            <a:ext cx="94288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Delete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Order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(in memory)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42D8728F-4314-FA43-AF5D-AD999050761B}"/>
              </a:ext>
            </a:extLst>
          </p:cNvPr>
          <p:cNvSpPr/>
          <p:nvPr/>
        </p:nvSpPr>
        <p:spPr>
          <a:xfrm>
            <a:off x="11221555" y="5768404"/>
            <a:ext cx="173120" cy="418291"/>
          </a:xfrm>
          <a:custGeom>
            <a:avLst/>
            <a:gdLst>
              <a:gd name="connsiteX0" fmla="*/ 0 w 173120"/>
              <a:gd name="connsiteY0" fmla="*/ 28854 h 418291"/>
              <a:gd name="connsiteX1" fmla="*/ 28854 w 173120"/>
              <a:gd name="connsiteY1" fmla="*/ 0 h 418291"/>
              <a:gd name="connsiteX2" fmla="*/ 144266 w 173120"/>
              <a:gd name="connsiteY2" fmla="*/ 0 h 418291"/>
              <a:gd name="connsiteX3" fmla="*/ 173120 w 173120"/>
              <a:gd name="connsiteY3" fmla="*/ 28854 h 418291"/>
              <a:gd name="connsiteX4" fmla="*/ 173120 w 173120"/>
              <a:gd name="connsiteY4" fmla="*/ 389437 h 418291"/>
              <a:gd name="connsiteX5" fmla="*/ 144266 w 173120"/>
              <a:gd name="connsiteY5" fmla="*/ 418291 h 418291"/>
              <a:gd name="connsiteX6" fmla="*/ 28854 w 173120"/>
              <a:gd name="connsiteY6" fmla="*/ 418291 h 418291"/>
              <a:gd name="connsiteX7" fmla="*/ 0 w 173120"/>
              <a:gd name="connsiteY7" fmla="*/ 389437 h 418291"/>
              <a:gd name="connsiteX8" fmla="*/ 0 w 173120"/>
              <a:gd name="connsiteY8" fmla="*/ 28854 h 418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3120" h="418291" fill="none" extrusionOk="0">
                <a:moveTo>
                  <a:pt x="0" y="28854"/>
                </a:moveTo>
                <a:cubicBezTo>
                  <a:pt x="-3059" y="14718"/>
                  <a:pt x="12190" y="826"/>
                  <a:pt x="28854" y="0"/>
                </a:cubicBezTo>
                <a:cubicBezTo>
                  <a:pt x="57688" y="2767"/>
                  <a:pt x="98251" y="-935"/>
                  <a:pt x="144266" y="0"/>
                </a:cubicBezTo>
                <a:cubicBezTo>
                  <a:pt x="161884" y="1955"/>
                  <a:pt x="175433" y="15920"/>
                  <a:pt x="173120" y="28854"/>
                </a:cubicBezTo>
                <a:cubicBezTo>
                  <a:pt x="168413" y="191155"/>
                  <a:pt x="170331" y="317240"/>
                  <a:pt x="173120" y="389437"/>
                </a:cubicBezTo>
                <a:cubicBezTo>
                  <a:pt x="171032" y="406182"/>
                  <a:pt x="157392" y="419464"/>
                  <a:pt x="144266" y="418291"/>
                </a:cubicBezTo>
                <a:cubicBezTo>
                  <a:pt x="101678" y="420730"/>
                  <a:pt x="74995" y="417125"/>
                  <a:pt x="28854" y="418291"/>
                </a:cubicBezTo>
                <a:cubicBezTo>
                  <a:pt x="14387" y="419623"/>
                  <a:pt x="1524" y="403352"/>
                  <a:pt x="0" y="389437"/>
                </a:cubicBezTo>
                <a:cubicBezTo>
                  <a:pt x="-7359" y="300317"/>
                  <a:pt x="-16768" y="130458"/>
                  <a:pt x="0" y="28854"/>
                </a:cubicBezTo>
                <a:close/>
              </a:path>
              <a:path w="173120" h="418291" stroke="0" extrusionOk="0">
                <a:moveTo>
                  <a:pt x="0" y="28854"/>
                </a:moveTo>
                <a:cubicBezTo>
                  <a:pt x="2892" y="12775"/>
                  <a:pt x="12210" y="-582"/>
                  <a:pt x="28854" y="0"/>
                </a:cubicBezTo>
                <a:cubicBezTo>
                  <a:pt x="71215" y="-2393"/>
                  <a:pt x="94901" y="2950"/>
                  <a:pt x="144266" y="0"/>
                </a:cubicBezTo>
                <a:cubicBezTo>
                  <a:pt x="160883" y="-3618"/>
                  <a:pt x="174663" y="13886"/>
                  <a:pt x="173120" y="28854"/>
                </a:cubicBezTo>
                <a:cubicBezTo>
                  <a:pt x="187348" y="141881"/>
                  <a:pt x="170056" y="289972"/>
                  <a:pt x="173120" y="389437"/>
                </a:cubicBezTo>
                <a:cubicBezTo>
                  <a:pt x="172108" y="403693"/>
                  <a:pt x="158609" y="416587"/>
                  <a:pt x="144266" y="418291"/>
                </a:cubicBezTo>
                <a:cubicBezTo>
                  <a:pt x="104174" y="416128"/>
                  <a:pt x="68405" y="417468"/>
                  <a:pt x="28854" y="418291"/>
                </a:cubicBezTo>
                <a:cubicBezTo>
                  <a:pt x="15649" y="420937"/>
                  <a:pt x="890" y="402418"/>
                  <a:pt x="0" y="389437"/>
                </a:cubicBezTo>
                <a:cubicBezTo>
                  <a:pt x="6116" y="296484"/>
                  <a:pt x="5444" y="122756"/>
                  <a:pt x="0" y="2885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760138374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700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6C2FF3A2-6508-0141-8DBF-5A3041F2F155}"/>
              </a:ext>
            </a:extLst>
          </p:cNvPr>
          <p:cNvSpPr/>
          <p:nvPr/>
        </p:nvSpPr>
        <p:spPr>
          <a:xfrm>
            <a:off x="8523327" y="4343979"/>
            <a:ext cx="3199023" cy="1260415"/>
          </a:xfrm>
          <a:custGeom>
            <a:avLst/>
            <a:gdLst>
              <a:gd name="connsiteX0" fmla="*/ 0 w 3199023"/>
              <a:gd name="connsiteY0" fmla="*/ 210073 h 1260415"/>
              <a:gd name="connsiteX1" fmla="*/ 210073 w 3199023"/>
              <a:gd name="connsiteY1" fmla="*/ 0 h 1260415"/>
              <a:gd name="connsiteX2" fmla="*/ 849215 w 3199023"/>
              <a:gd name="connsiteY2" fmla="*/ 0 h 1260415"/>
              <a:gd name="connsiteX3" fmla="*/ 1543934 w 3199023"/>
              <a:gd name="connsiteY3" fmla="*/ 0 h 1260415"/>
              <a:gd name="connsiteX4" fmla="*/ 2183076 w 3199023"/>
              <a:gd name="connsiteY4" fmla="*/ 0 h 1260415"/>
              <a:gd name="connsiteX5" fmla="*/ 2988950 w 3199023"/>
              <a:gd name="connsiteY5" fmla="*/ 0 h 1260415"/>
              <a:gd name="connsiteX6" fmla="*/ 3199023 w 3199023"/>
              <a:gd name="connsiteY6" fmla="*/ 210073 h 1260415"/>
              <a:gd name="connsiteX7" fmla="*/ 3199023 w 3199023"/>
              <a:gd name="connsiteY7" fmla="*/ 630208 h 1260415"/>
              <a:gd name="connsiteX8" fmla="*/ 3199023 w 3199023"/>
              <a:gd name="connsiteY8" fmla="*/ 1050342 h 1260415"/>
              <a:gd name="connsiteX9" fmla="*/ 2988950 w 3199023"/>
              <a:gd name="connsiteY9" fmla="*/ 1260415 h 1260415"/>
              <a:gd name="connsiteX10" fmla="*/ 2322020 w 3199023"/>
              <a:gd name="connsiteY10" fmla="*/ 1260415 h 1260415"/>
              <a:gd name="connsiteX11" fmla="*/ 1710667 w 3199023"/>
              <a:gd name="connsiteY11" fmla="*/ 1260415 h 1260415"/>
              <a:gd name="connsiteX12" fmla="*/ 988159 w 3199023"/>
              <a:gd name="connsiteY12" fmla="*/ 1260415 h 1260415"/>
              <a:gd name="connsiteX13" fmla="*/ 210073 w 3199023"/>
              <a:gd name="connsiteY13" fmla="*/ 1260415 h 1260415"/>
              <a:gd name="connsiteX14" fmla="*/ 0 w 3199023"/>
              <a:gd name="connsiteY14" fmla="*/ 1050342 h 1260415"/>
              <a:gd name="connsiteX15" fmla="*/ 0 w 3199023"/>
              <a:gd name="connsiteY15" fmla="*/ 613402 h 1260415"/>
              <a:gd name="connsiteX16" fmla="*/ 0 w 3199023"/>
              <a:gd name="connsiteY16" fmla="*/ 210073 h 1260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99023" h="1260415" fill="none" extrusionOk="0">
                <a:moveTo>
                  <a:pt x="0" y="210073"/>
                </a:moveTo>
                <a:cubicBezTo>
                  <a:pt x="-8896" y="109959"/>
                  <a:pt x="108189" y="10504"/>
                  <a:pt x="210073" y="0"/>
                </a:cubicBezTo>
                <a:cubicBezTo>
                  <a:pt x="371906" y="17457"/>
                  <a:pt x="672418" y="-16398"/>
                  <a:pt x="849215" y="0"/>
                </a:cubicBezTo>
                <a:cubicBezTo>
                  <a:pt x="1026012" y="16398"/>
                  <a:pt x="1264576" y="4704"/>
                  <a:pt x="1543934" y="0"/>
                </a:cubicBezTo>
                <a:cubicBezTo>
                  <a:pt x="1823292" y="-4704"/>
                  <a:pt x="2004435" y="30645"/>
                  <a:pt x="2183076" y="0"/>
                </a:cubicBezTo>
                <a:cubicBezTo>
                  <a:pt x="2361717" y="-30645"/>
                  <a:pt x="2776945" y="28506"/>
                  <a:pt x="2988950" y="0"/>
                </a:cubicBezTo>
                <a:cubicBezTo>
                  <a:pt x="3078599" y="-1492"/>
                  <a:pt x="3205101" y="99285"/>
                  <a:pt x="3199023" y="210073"/>
                </a:cubicBezTo>
                <a:cubicBezTo>
                  <a:pt x="3185875" y="304673"/>
                  <a:pt x="3216607" y="435872"/>
                  <a:pt x="3199023" y="630208"/>
                </a:cubicBezTo>
                <a:cubicBezTo>
                  <a:pt x="3181439" y="824544"/>
                  <a:pt x="3218947" y="859426"/>
                  <a:pt x="3199023" y="1050342"/>
                </a:cubicBezTo>
                <a:cubicBezTo>
                  <a:pt x="3198098" y="1147157"/>
                  <a:pt x="3129489" y="1275862"/>
                  <a:pt x="2988950" y="1260415"/>
                </a:cubicBezTo>
                <a:cubicBezTo>
                  <a:pt x="2692636" y="1290725"/>
                  <a:pt x="2517942" y="1293339"/>
                  <a:pt x="2322020" y="1260415"/>
                </a:cubicBezTo>
                <a:cubicBezTo>
                  <a:pt x="2126098" y="1227492"/>
                  <a:pt x="1889424" y="1234045"/>
                  <a:pt x="1710667" y="1260415"/>
                </a:cubicBezTo>
                <a:cubicBezTo>
                  <a:pt x="1531910" y="1286785"/>
                  <a:pt x="1260135" y="1263176"/>
                  <a:pt x="988159" y="1260415"/>
                </a:cubicBezTo>
                <a:cubicBezTo>
                  <a:pt x="716183" y="1257654"/>
                  <a:pt x="489531" y="1238376"/>
                  <a:pt x="210073" y="1260415"/>
                </a:cubicBezTo>
                <a:cubicBezTo>
                  <a:pt x="74973" y="1271113"/>
                  <a:pt x="2496" y="1173125"/>
                  <a:pt x="0" y="1050342"/>
                </a:cubicBezTo>
                <a:cubicBezTo>
                  <a:pt x="-7279" y="869685"/>
                  <a:pt x="9126" y="789934"/>
                  <a:pt x="0" y="613402"/>
                </a:cubicBezTo>
                <a:cubicBezTo>
                  <a:pt x="-9126" y="436870"/>
                  <a:pt x="16312" y="313028"/>
                  <a:pt x="0" y="210073"/>
                </a:cubicBezTo>
                <a:close/>
              </a:path>
              <a:path w="3199023" h="1260415" stroke="0" extrusionOk="0">
                <a:moveTo>
                  <a:pt x="0" y="210073"/>
                </a:moveTo>
                <a:cubicBezTo>
                  <a:pt x="-23745" y="79406"/>
                  <a:pt x="81545" y="4695"/>
                  <a:pt x="210073" y="0"/>
                </a:cubicBezTo>
                <a:cubicBezTo>
                  <a:pt x="389387" y="-16004"/>
                  <a:pt x="737079" y="7397"/>
                  <a:pt x="960370" y="0"/>
                </a:cubicBezTo>
                <a:cubicBezTo>
                  <a:pt x="1183661" y="-7397"/>
                  <a:pt x="1296816" y="-4131"/>
                  <a:pt x="1627300" y="0"/>
                </a:cubicBezTo>
                <a:cubicBezTo>
                  <a:pt x="1957784" y="4131"/>
                  <a:pt x="2090786" y="16744"/>
                  <a:pt x="2266442" y="0"/>
                </a:cubicBezTo>
                <a:cubicBezTo>
                  <a:pt x="2442098" y="-16744"/>
                  <a:pt x="2817621" y="33950"/>
                  <a:pt x="2988950" y="0"/>
                </a:cubicBezTo>
                <a:cubicBezTo>
                  <a:pt x="3108187" y="-6620"/>
                  <a:pt x="3184685" y="91857"/>
                  <a:pt x="3199023" y="210073"/>
                </a:cubicBezTo>
                <a:cubicBezTo>
                  <a:pt x="3201211" y="334227"/>
                  <a:pt x="3179520" y="516129"/>
                  <a:pt x="3199023" y="630208"/>
                </a:cubicBezTo>
                <a:cubicBezTo>
                  <a:pt x="3218526" y="744287"/>
                  <a:pt x="3179268" y="857370"/>
                  <a:pt x="3199023" y="1050342"/>
                </a:cubicBezTo>
                <a:cubicBezTo>
                  <a:pt x="3224353" y="1172452"/>
                  <a:pt x="3089592" y="1257928"/>
                  <a:pt x="2988950" y="1260415"/>
                </a:cubicBezTo>
                <a:cubicBezTo>
                  <a:pt x="2832475" y="1267666"/>
                  <a:pt x="2519393" y="1240293"/>
                  <a:pt x="2294231" y="1260415"/>
                </a:cubicBezTo>
                <a:cubicBezTo>
                  <a:pt x="2069069" y="1280537"/>
                  <a:pt x="1828572" y="1278989"/>
                  <a:pt x="1627300" y="1260415"/>
                </a:cubicBezTo>
                <a:cubicBezTo>
                  <a:pt x="1426028" y="1241841"/>
                  <a:pt x="1100737" y="1257464"/>
                  <a:pt x="877003" y="1260415"/>
                </a:cubicBezTo>
                <a:cubicBezTo>
                  <a:pt x="653269" y="1263366"/>
                  <a:pt x="416599" y="1271890"/>
                  <a:pt x="210073" y="1260415"/>
                </a:cubicBezTo>
                <a:cubicBezTo>
                  <a:pt x="86124" y="1261717"/>
                  <a:pt x="-11646" y="1158327"/>
                  <a:pt x="0" y="1050342"/>
                </a:cubicBezTo>
                <a:cubicBezTo>
                  <a:pt x="-6385" y="955775"/>
                  <a:pt x="4637" y="826492"/>
                  <a:pt x="0" y="621805"/>
                </a:cubicBezTo>
                <a:cubicBezTo>
                  <a:pt x="-4637" y="417118"/>
                  <a:pt x="-12415" y="308734"/>
                  <a:pt x="0" y="210073"/>
                </a:cubicBezTo>
                <a:close/>
              </a:path>
            </a:pathLst>
          </a:custGeom>
          <a:solidFill>
            <a:srgbClr val="FF0000">
              <a:alpha val="24000"/>
            </a:srgbClr>
          </a:solidFill>
          <a:ln>
            <a:solidFill>
              <a:srgbClr val="C00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DC263B-64E3-534F-883E-DA4B2E433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88" y="60120"/>
            <a:ext cx="10886813" cy="479167"/>
          </a:xfrm>
        </p:spPr>
        <p:txBody>
          <a:bodyPr anchor="ctr">
            <a:noAutofit/>
          </a:bodyPr>
          <a:lstStyle/>
          <a:p>
            <a:r>
              <a:rPr lang="en-US" sz="3600" dirty="0"/>
              <a:t>Order Rejection - </a:t>
            </a:r>
            <a:r>
              <a:rPr lang="en-US" sz="2400" dirty="0"/>
              <a:t>Sequence Diagram </a:t>
            </a:r>
            <a:r>
              <a:rPr lang="en-US" sz="2000" dirty="0"/>
              <a:t>– Reject Order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376851D-EB30-EC40-9684-727591A0F50B}"/>
              </a:ext>
            </a:extLst>
          </p:cNvPr>
          <p:cNvSpPr/>
          <p:nvPr/>
        </p:nvSpPr>
        <p:spPr>
          <a:xfrm>
            <a:off x="675598" y="685132"/>
            <a:ext cx="1239127" cy="619013"/>
          </a:xfrm>
          <a:custGeom>
            <a:avLst/>
            <a:gdLst>
              <a:gd name="connsiteX0" fmla="*/ 0 w 1239127"/>
              <a:gd name="connsiteY0" fmla="*/ 103171 h 619013"/>
              <a:gd name="connsiteX1" fmla="*/ 103171 w 1239127"/>
              <a:gd name="connsiteY1" fmla="*/ 0 h 619013"/>
              <a:gd name="connsiteX2" fmla="*/ 619564 w 1239127"/>
              <a:gd name="connsiteY2" fmla="*/ 0 h 619013"/>
              <a:gd name="connsiteX3" fmla="*/ 1135956 w 1239127"/>
              <a:gd name="connsiteY3" fmla="*/ 0 h 619013"/>
              <a:gd name="connsiteX4" fmla="*/ 1239127 w 1239127"/>
              <a:gd name="connsiteY4" fmla="*/ 103171 h 619013"/>
              <a:gd name="connsiteX5" fmla="*/ 1239127 w 1239127"/>
              <a:gd name="connsiteY5" fmla="*/ 515842 h 619013"/>
              <a:gd name="connsiteX6" fmla="*/ 1135956 w 1239127"/>
              <a:gd name="connsiteY6" fmla="*/ 619013 h 619013"/>
              <a:gd name="connsiteX7" fmla="*/ 609236 w 1239127"/>
              <a:gd name="connsiteY7" fmla="*/ 619013 h 619013"/>
              <a:gd name="connsiteX8" fmla="*/ 103171 w 1239127"/>
              <a:gd name="connsiteY8" fmla="*/ 619013 h 619013"/>
              <a:gd name="connsiteX9" fmla="*/ 0 w 1239127"/>
              <a:gd name="connsiteY9" fmla="*/ 515842 h 619013"/>
              <a:gd name="connsiteX10" fmla="*/ 0 w 1239127"/>
              <a:gd name="connsiteY10" fmla="*/ 103171 h 619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39127" h="619013" fill="none" extrusionOk="0">
                <a:moveTo>
                  <a:pt x="0" y="103171"/>
                </a:moveTo>
                <a:cubicBezTo>
                  <a:pt x="3397" y="50352"/>
                  <a:pt x="47525" y="-1168"/>
                  <a:pt x="103171" y="0"/>
                </a:cubicBezTo>
                <a:cubicBezTo>
                  <a:pt x="284047" y="24501"/>
                  <a:pt x="404181" y="6291"/>
                  <a:pt x="619564" y="0"/>
                </a:cubicBezTo>
                <a:cubicBezTo>
                  <a:pt x="834947" y="-6291"/>
                  <a:pt x="999601" y="-12594"/>
                  <a:pt x="1135956" y="0"/>
                </a:cubicBezTo>
                <a:cubicBezTo>
                  <a:pt x="1187719" y="-10635"/>
                  <a:pt x="1240111" y="32880"/>
                  <a:pt x="1239127" y="103171"/>
                </a:cubicBezTo>
                <a:cubicBezTo>
                  <a:pt x="1232167" y="212594"/>
                  <a:pt x="1251969" y="341329"/>
                  <a:pt x="1239127" y="515842"/>
                </a:cubicBezTo>
                <a:cubicBezTo>
                  <a:pt x="1230181" y="573190"/>
                  <a:pt x="1196168" y="613187"/>
                  <a:pt x="1135956" y="619013"/>
                </a:cubicBezTo>
                <a:cubicBezTo>
                  <a:pt x="907733" y="627290"/>
                  <a:pt x="739054" y="595722"/>
                  <a:pt x="609236" y="619013"/>
                </a:cubicBezTo>
                <a:cubicBezTo>
                  <a:pt x="479418" y="642304"/>
                  <a:pt x="214545" y="606662"/>
                  <a:pt x="103171" y="619013"/>
                </a:cubicBezTo>
                <a:cubicBezTo>
                  <a:pt x="45785" y="608070"/>
                  <a:pt x="12677" y="575465"/>
                  <a:pt x="0" y="515842"/>
                </a:cubicBezTo>
                <a:cubicBezTo>
                  <a:pt x="16508" y="361078"/>
                  <a:pt x="-16721" y="226933"/>
                  <a:pt x="0" y="103171"/>
                </a:cubicBezTo>
                <a:close/>
              </a:path>
              <a:path w="1239127" h="619013" stroke="0" extrusionOk="0">
                <a:moveTo>
                  <a:pt x="0" y="103171"/>
                </a:moveTo>
                <a:cubicBezTo>
                  <a:pt x="-3182" y="44228"/>
                  <a:pt x="41345" y="1819"/>
                  <a:pt x="103171" y="0"/>
                </a:cubicBezTo>
                <a:cubicBezTo>
                  <a:pt x="276947" y="-23094"/>
                  <a:pt x="398274" y="-7681"/>
                  <a:pt x="640219" y="0"/>
                </a:cubicBezTo>
                <a:cubicBezTo>
                  <a:pt x="882164" y="7681"/>
                  <a:pt x="969132" y="-15001"/>
                  <a:pt x="1135956" y="0"/>
                </a:cubicBezTo>
                <a:cubicBezTo>
                  <a:pt x="1191526" y="-772"/>
                  <a:pt x="1247868" y="50367"/>
                  <a:pt x="1239127" y="103171"/>
                </a:cubicBezTo>
                <a:cubicBezTo>
                  <a:pt x="1237838" y="289201"/>
                  <a:pt x="1234498" y="311709"/>
                  <a:pt x="1239127" y="515842"/>
                </a:cubicBezTo>
                <a:cubicBezTo>
                  <a:pt x="1241245" y="569375"/>
                  <a:pt x="1186581" y="624598"/>
                  <a:pt x="1135956" y="619013"/>
                </a:cubicBezTo>
                <a:cubicBezTo>
                  <a:pt x="909803" y="607908"/>
                  <a:pt x="796987" y="596958"/>
                  <a:pt x="619564" y="619013"/>
                </a:cubicBezTo>
                <a:cubicBezTo>
                  <a:pt x="442141" y="641068"/>
                  <a:pt x="215396" y="593858"/>
                  <a:pt x="103171" y="619013"/>
                </a:cubicBezTo>
                <a:cubicBezTo>
                  <a:pt x="38171" y="618554"/>
                  <a:pt x="480" y="571506"/>
                  <a:pt x="0" y="515842"/>
                </a:cubicBezTo>
                <a:cubicBezTo>
                  <a:pt x="10919" y="410723"/>
                  <a:pt x="-10453" y="247600"/>
                  <a:pt x="0" y="103171"/>
                </a:cubicBezTo>
                <a:close/>
              </a:path>
            </a:pathLst>
          </a:custGeom>
          <a:solidFill>
            <a:srgbClr val="CD8E7F"/>
          </a:solidFill>
          <a:ln>
            <a:solidFill>
              <a:schemeClr val="accent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480FF3B-BB08-FB48-9A87-5E412FDDE3D2}"/>
              </a:ext>
            </a:extLst>
          </p:cNvPr>
          <p:cNvSpPr/>
          <p:nvPr/>
        </p:nvSpPr>
        <p:spPr>
          <a:xfrm>
            <a:off x="10679640" y="656721"/>
            <a:ext cx="1135385" cy="695993"/>
          </a:xfrm>
          <a:custGeom>
            <a:avLst/>
            <a:gdLst>
              <a:gd name="connsiteX0" fmla="*/ 0 w 1135385"/>
              <a:gd name="connsiteY0" fmla="*/ 116001 h 695993"/>
              <a:gd name="connsiteX1" fmla="*/ 116001 w 1135385"/>
              <a:gd name="connsiteY1" fmla="*/ 0 h 695993"/>
              <a:gd name="connsiteX2" fmla="*/ 558659 w 1135385"/>
              <a:gd name="connsiteY2" fmla="*/ 0 h 695993"/>
              <a:gd name="connsiteX3" fmla="*/ 1019384 w 1135385"/>
              <a:gd name="connsiteY3" fmla="*/ 0 h 695993"/>
              <a:gd name="connsiteX4" fmla="*/ 1135385 w 1135385"/>
              <a:gd name="connsiteY4" fmla="*/ 116001 h 695993"/>
              <a:gd name="connsiteX5" fmla="*/ 1135385 w 1135385"/>
              <a:gd name="connsiteY5" fmla="*/ 579992 h 695993"/>
              <a:gd name="connsiteX6" fmla="*/ 1019384 w 1135385"/>
              <a:gd name="connsiteY6" fmla="*/ 695993 h 695993"/>
              <a:gd name="connsiteX7" fmla="*/ 594794 w 1135385"/>
              <a:gd name="connsiteY7" fmla="*/ 695993 h 695993"/>
              <a:gd name="connsiteX8" fmla="*/ 116001 w 1135385"/>
              <a:gd name="connsiteY8" fmla="*/ 695993 h 695993"/>
              <a:gd name="connsiteX9" fmla="*/ 0 w 1135385"/>
              <a:gd name="connsiteY9" fmla="*/ 579992 h 695993"/>
              <a:gd name="connsiteX10" fmla="*/ 0 w 1135385"/>
              <a:gd name="connsiteY10" fmla="*/ 116001 h 69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35385" h="695993" fill="none" extrusionOk="0">
                <a:moveTo>
                  <a:pt x="0" y="116001"/>
                </a:moveTo>
                <a:cubicBezTo>
                  <a:pt x="-1378" y="55286"/>
                  <a:pt x="50150" y="11411"/>
                  <a:pt x="116001" y="0"/>
                </a:cubicBezTo>
                <a:cubicBezTo>
                  <a:pt x="245737" y="7171"/>
                  <a:pt x="405454" y="-2255"/>
                  <a:pt x="558659" y="0"/>
                </a:cubicBezTo>
                <a:cubicBezTo>
                  <a:pt x="711864" y="2255"/>
                  <a:pt x="874085" y="5850"/>
                  <a:pt x="1019384" y="0"/>
                </a:cubicBezTo>
                <a:cubicBezTo>
                  <a:pt x="1086588" y="4985"/>
                  <a:pt x="1120712" y="57860"/>
                  <a:pt x="1135385" y="116001"/>
                </a:cubicBezTo>
                <a:cubicBezTo>
                  <a:pt x="1125845" y="253148"/>
                  <a:pt x="1150114" y="348913"/>
                  <a:pt x="1135385" y="579992"/>
                </a:cubicBezTo>
                <a:cubicBezTo>
                  <a:pt x="1121067" y="645363"/>
                  <a:pt x="1081816" y="695087"/>
                  <a:pt x="1019384" y="695993"/>
                </a:cubicBezTo>
                <a:cubicBezTo>
                  <a:pt x="919623" y="716753"/>
                  <a:pt x="795429" y="685542"/>
                  <a:pt x="594794" y="695993"/>
                </a:cubicBezTo>
                <a:cubicBezTo>
                  <a:pt x="394159" y="706445"/>
                  <a:pt x="301346" y="698190"/>
                  <a:pt x="116001" y="695993"/>
                </a:cubicBezTo>
                <a:cubicBezTo>
                  <a:pt x="49786" y="697760"/>
                  <a:pt x="4413" y="652669"/>
                  <a:pt x="0" y="579992"/>
                </a:cubicBezTo>
                <a:cubicBezTo>
                  <a:pt x="-11940" y="384441"/>
                  <a:pt x="-12231" y="228097"/>
                  <a:pt x="0" y="116001"/>
                </a:cubicBezTo>
                <a:close/>
              </a:path>
              <a:path w="1135385" h="695993" stroke="0" extrusionOk="0">
                <a:moveTo>
                  <a:pt x="0" y="116001"/>
                </a:moveTo>
                <a:cubicBezTo>
                  <a:pt x="-527" y="48545"/>
                  <a:pt x="61736" y="1963"/>
                  <a:pt x="116001" y="0"/>
                </a:cubicBezTo>
                <a:cubicBezTo>
                  <a:pt x="224829" y="-19119"/>
                  <a:pt x="340602" y="8901"/>
                  <a:pt x="558659" y="0"/>
                </a:cubicBezTo>
                <a:cubicBezTo>
                  <a:pt x="776716" y="-8901"/>
                  <a:pt x="813417" y="-18570"/>
                  <a:pt x="1019384" y="0"/>
                </a:cubicBezTo>
                <a:cubicBezTo>
                  <a:pt x="1073708" y="459"/>
                  <a:pt x="1141129" y="45864"/>
                  <a:pt x="1135385" y="116001"/>
                </a:cubicBezTo>
                <a:cubicBezTo>
                  <a:pt x="1155024" y="259580"/>
                  <a:pt x="1123698" y="423820"/>
                  <a:pt x="1135385" y="579992"/>
                </a:cubicBezTo>
                <a:cubicBezTo>
                  <a:pt x="1130387" y="648227"/>
                  <a:pt x="1082582" y="692237"/>
                  <a:pt x="1019384" y="695993"/>
                </a:cubicBezTo>
                <a:cubicBezTo>
                  <a:pt x="834154" y="716172"/>
                  <a:pt x="723576" y="696603"/>
                  <a:pt x="558659" y="695993"/>
                </a:cubicBezTo>
                <a:cubicBezTo>
                  <a:pt x="393742" y="695383"/>
                  <a:pt x="220021" y="691719"/>
                  <a:pt x="116001" y="695993"/>
                </a:cubicBezTo>
                <a:cubicBezTo>
                  <a:pt x="43644" y="698488"/>
                  <a:pt x="4770" y="656306"/>
                  <a:pt x="0" y="579992"/>
                </a:cubicBezTo>
                <a:cubicBezTo>
                  <a:pt x="10987" y="389373"/>
                  <a:pt x="-18417" y="252311"/>
                  <a:pt x="0" y="116001"/>
                </a:cubicBezTo>
                <a:close/>
              </a:path>
            </a:pathLst>
          </a:custGeom>
          <a:solidFill>
            <a:srgbClr val="CD8E7F"/>
          </a:solidFill>
          <a:ln>
            <a:solidFill>
              <a:schemeClr val="accent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06079896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Voyages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C6EB9B0-9301-CA48-9375-B174FEC3D319}"/>
              </a:ext>
            </a:extLst>
          </p:cNvPr>
          <p:cNvSpPr/>
          <p:nvPr/>
        </p:nvSpPr>
        <p:spPr>
          <a:xfrm>
            <a:off x="8297249" y="656201"/>
            <a:ext cx="999779" cy="688365"/>
          </a:xfrm>
          <a:custGeom>
            <a:avLst/>
            <a:gdLst>
              <a:gd name="connsiteX0" fmla="*/ 0 w 999779"/>
              <a:gd name="connsiteY0" fmla="*/ 114730 h 688365"/>
              <a:gd name="connsiteX1" fmla="*/ 114730 w 999779"/>
              <a:gd name="connsiteY1" fmla="*/ 0 h 688365"/>
              <a:gd name="connsiteX2" fmla="*/ 492186 w 999779"/>
              <a:gd name="connsiteY2" fmla="*/ 0 h 688365"/>
              <a:gd name="connsiteX3" fmla="*/ 885049 w 999779"/>
              <a:gd name="connsiteY3" fmla="*/ 0 h 688365"/>
              <a:gd name="connsiteX4" fmla="*/ 999779 w 999779"/>
              <a:gd name="connsiteY4" fmla="*/ 114730 h 688365"/>
              <a:gd name="connsiteX5" fmla="*/ 999779 w 999779"/>
              <a:gd name="connsiteY5" fmla="*/ 573635 h 688365"/>
              <a:gd name="connsiteX6" fmla="*/ 885049 w 999779"/>
              <a:gd name="connsiteY6" fmla="*/ 688365 h 688365"/>
              <a:gd name="connsiteX7" fmla="*/ 515296 w 999779"/>
              <a:gd name="connsiteY7" fmla="*/ 688365 h 688365"/>
              <a:gd name="connsiteX8" fmla="*/ 114730 w 999779"/>
              <a:gd name="connsiteY8" fmla="*/ 688365 h 688365"/>
              <a:gd name="connsiteX9" fmla="*/ 0 w 999779"/>
              <a:gd name="connsiteY9" fmla="*/ 573635 h 688365"/>
              <a:gd name="connsiteX10" fmla="*/ 0 w 999779"/>
              <a:gd name="connsiteY10" fmla="*/ 114730 h 688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99779" h="688365" fill="none" extrusionOk="0">
                <a:moveTo>
                  <a:pt x="0" y="114730"/>
                </a:moveTo>
                <a:cubicBezTo>
                  <a:pt x="-8927" y="54572"/>
                  <a:pt x="48702" y="14740"/>
                  <a:pt x="114730" y="0"/>
                </a:cubicBezTo>
                <a:cubicBezTo>
                  <a:pt x="291289" y="4889"/>
                  <a:pt x="342211" y="-14238"/>
                  <a:pt x="492186" y="0"/>
                </a:cubicBezTo>
                <a:cubicBezTo>
                  <a:pt x="642161" y="14238"/>
                  <a:pt x="765643" y="8033"/>
                  <a:pt x="885049" y="0"/>
                </a:cubicBezTo>
                <a:cubicBezTo>
                  <a:pt x="959907" y="-632"/>
                  <a:pt x="994587" y="42104"/>
                  <a:pt x="999779" y="114730"/>
                </a:cubicBezTo>
                <a:cubicBezTo>
                  <a:pt x="1013227" y="238131"/>
                  <a:pt x="978758" y="423683"/>
                  <a:pt x="999779" y="573635"/>
                </a:cubicBezTo>
                <a:cubicBezTo>
                  <a:pt x="994940" y="642519"/>
                  <a:pt x="938424" y="697753"/>
                  <a:pt x="885049" y="688365"/>
                </a:cubicBezTo>
                <a:cubicBezTo>
                  <a:pt x="802384" y="684871"/>
                  <a:pt x="633286" y="700325"/>
                  <a:pt x="515296" y="688365"/>
                </a:cubicBezTo>
                <a:cubicBezTo>
                  <a:pt x="397306" y="676405"/>
                  <a:pt x="249891" y="668650"/>
                  <a:pt x="114730" y="688365"/>
                </a:cubicBezTo>
                <a:cubicBezTo>
                  <a:pt x="49037" y="691378"/>
                  <a:pt x="3639" y="628084"/>
                  <a:pt x="0" y="573635"/>
                </a:cubicBezTo>
                <a:cubicBezTo>
                  <a:pt x="-15980" y="383715"/>
                  <a:pt x="-15127" y="312891"/>
                  <a:pt x="0" y="114730"/>
                </a:cubicBezTo>
                <a:close/>
              </a:path>
              <a:path w="999779" h="688365" stroke="0" extrusionOk="0">
                <a:moveTo>
                  <a:pt x="0" y="114730"/>
                </a:moveTo>
                <a:cubicBezTo>
                  <a:pt x="10372" y="59390"/>
                  <a:pt x="55567" y="3807"/>
                  <a:pt x="114730" y="0"/>
                </a:cubicBezTo>
                <a:cubicBezTo>
                  <a:pt x="232866" y="-16608"/>
                  <a:pt x="354836" y="15422"/>
                  <a:pt x="476780" y="0"/>
                </a:cubicBezTo>
                <a:cubicBezTo>
                  <a:pt x="598724" y="-15422"/>
                  <a:pt x="755492" y="17942"/>
                  <a:pt x="885049" y="0"/>
                </a:cubicBezTo>
                <a:cubicBezTo>
                  <a:pt x="941542" y="1514"/>
                  <a:pt x="990010" y="52174"/>
                  <a:pt x="999779" y="114730"/>
                </a:cubicBezTo>
                <a:cubicBezTo>
                  <a:pt x="978181" y="332729"/>
                  <a:pt x="1009438" y="410677"/>
                  <a:pt x="999779" y="573635"/>
                </a:cubicBezTo>
                <a:cubicBezTo>
                  <a:pt x="1001476" y="633943"/>
                  <a:pt x="940266" y="688707"/>
                  <a:pt x="885049" y="688365"/>
                </a:cubicBezTo>
                <a:cubicBezTo>
                  <a:pt x="725093" y="700840"/>
                  <a:pt x="678466" y="704920"/>
                  <a:pt x="499890" y="688365"/>
                </a:cubicBezTo>
                <a:cubicBezTo>
                  <a:pt x="321314" y="671810"/>
                  <a:pt x="280431" y="671081"/>
                  <a:pt x="114730" y="688365"/>
                </a:cubicBezTo>
                <a:cubicBezTo>
                  <a:pt x="42224" y="695449"/>
                  <a:pt x="-6517" y="623084"/>
                  <a:pt x="0" y="573635"/>
                </a:cubicBezTo>
                <a:cubicBezTo>
                  <a:pt x="-12853" y="435411"/>
                  <a:pt x="21528" y="297384"/>
                  <a:pt x="0" y="114730"/>
                </a:cubicBezTo>
                <a:close/>
              </a:path>
            </a:pathLst>
          </a:custGeom>
          <a:solidFill>
            <a:srgbClr val="CD8E7F"/>
          </a:solidFill>
          <a:ln>
            <a:solidFill>
              <a:schemeClr val="accent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4093651287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Query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101728-0F3D-5E48-BB92-85CCCC7E13AB}"/>
              </a:ext>
            </a:extLst>
          </p:cNvPr>
          <p:cNvCxnSpPr>
            <a:cxnSpLocks/>
          </p:cNvCxnSpPr>
          <p:nvPr/>
        </p:nvCxnSpPr>
        <p:spPr>
          <a:xfrm>
            <a:off x="8797139" y="1344566"/>
            <a:ext cx="46173" cy="540000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A52A56-9158-F348-ABC2-85CD52367453}"/>
              </a:ext>
            </a:extLst>
          </p:cNvPr>
          <p:cNvCxnSpPr>
            <a:cxnSpLocks/>
          </p:cNvCxnSpPr>
          <p:nvPr/>
        </p:nvCxnSpPr>
        <p:spPr>
          <a:xfrm>
            <a:off x="1280097" y="1297580"/>
            <a:ext cx="0" cy="540000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5678EE10-3436-A74C-B1D7-1748C2828578}"/>
              </a:ext>
            </a:extLst>
          </p:cNvPr>
          <p:cNvGrpSpPr/>
          <p:nvPr/>
        </p:nvGrpSpPr>
        <p:grpSpPr>
          <a:xfrm>
            <a:off x="3519061" y="734840"/>
            <a:ext cx="732893" cy="651507"/>
            <a:chOff x="2818985" y="1424735"/>
            <a:chExt cx="732893" cy="647549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3C0FBF09-2F78-3445-AACC-A4B17348D220}"/>
                </a:ext>
              </a:extLst>
            </p:cNvPr>
            <p:cNvSpPr/>
            <p:nvPr/>
          </p:nvSpPr>
          <p:spPr bwMode="auto">
            <a:xfrm>
              <a:off x="2940343" y="1731449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E64C7C1-2730-EF4C-B593-863E261A2DAC}"/>
                </a:ext>
              </a:extLst>
            </p:cNvPr>
            <p:cNvSpPr/>
            <p:nvPr/>
          </p:nvSpPr>
          <p:spPr bwMode="auto">
            <a:xfrm>
              <a:off x="3095280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54D4C2F0-EAAD-3D44-A79B-E17107A7A12B}"/>
                </a:ext>
              </a:extLst>
            </p:cNvPr>
            <p:cNvSpPr/>
            <p:nvPr/>
          </p:nvSpPr>
          <p:spPr bwMode="auto">
            <a:xfrm>
              <a:off x="3236708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769FB6-E5B1-6C4C-A619-64ED4A003362}"/>
                </a:ext>
              </a:extLst>
            </p:cNvPr>
            <p:cNvSpPr txBox="1"/>
            <p:nvPr/>
          </p:nvSpPr>
          <p:spPr>
            <a:xfrm>
              <a:off x="2818985" y="1424735"/>
              <a:ext cx="7328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containers</a:t>
              </a:r>
            </a:p>
          </p:txBody>
        </p:sp>
      </p:grpSp>
      <p:sp>
        <p:nvSpPr>
          <p:cNvPr id="27" name="AutoShape 4">
            <a:extLst>
              <a:ext uri="{FF2B5EF4-FFF2-40B4-BE49-F238E27FC236}">
                <a16:creationId xmlns:a16="http://schemas.microsoft.com/office/drawing/2014/main" id="{6AF712C3-5319-A14C-871E-ED55D5BC2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382" y="628690"/>
            <a:ext cx="4377775" cy="899574"/>
          </a:xfrm>
          <a:custGeom>
            <a:avLst/>
            <a:gdLst>
              <a:gd name="connsiteX0" fmla="*/ 0 w 4377775"/>
              <a:gd name="connsiteY0" fmla="*/ 64023 h 899574"/>
              <a:gd name="connsiteX1" fmla="*/ 64023 w 4377775"/>
              <a:gd name="connsiteY1" fmla="*/ 0 h 899574"/>
              <a:gd name="connsiteX2" fmla="*/ 628630 w 4377775"/>
              <a:gd name="connsiteY2" fmla="*/ 0 h 899574"/>
              <a:gd name="connsiteX3" fmla="*/ 1320729 w 4377775"/>
              <a:gd name="connsiteY3" fmla="*/ 0 h 899574"/>
              <a:gd name="connsiteX4" fmla="*/ 1970330 w 4377775"/>
              <a:gd name="connsiteY4" fmla="*/ 0 h 899574"/>
              <a:gd name="connsiteX5" fmla="*/ 2534937 w 4377775"/>
              <a:gd name="connsiteY5" fmla="*/ 0 h 899574"/>
              <a:gd name="connsiteX6" fmla="*/ 3014549 w 4377775"/>
              <a:gd name="connsiteY6" fmla="*/ 0 h 899574"/>
              <a:gd name="connsiteX7" fmla="*/ 3664151 w 4377775"/>
              <a:gd name="connsiteY7" fmla="*/ 0 h 899574"/>
              <a:gd name="connsiteX8" fmla="*/ 4313752 w 4377775"/>
              <a:gd name="connsiteY8" fmla="*/ 0 h 899574"/>
              <a:gd name="connsiteX9" fmla="*/ 4377775 w 4377775"/>
              <a:gd name="connsiteY9" fmla="*/ 64023 h 899574"/>
              <a:gd name="connsiteX10" fmla="*/ 4377775 w 4377775"/>
              <a:gd name="connsiteY10" fmla="*/ 465218 h 899574"/>
              <a:gd name="connsiteX11" fmla="*/ 4377775 w 4377775"/>
              <a:gd name="connsiteY11" fmla="*/ 835551 h 899574"/>
              <a:gd name="connsiteX12" fmla="*/ 4313752 w 4377775"/>
              <a:gd name="connsiteY12" fmla="*/ 899574 h 899574"/>
              <a:gd name="connsiteX13" fmla="*/ 3706648 w 4377775"/>
              <a:gd name="connsiteY13" fmla="*/ 899574 h 899574"/>
              <a:gd name="connsiteX14" fmla="*/ 3014549 w 4377775"/>
              <a:gd name="connsiteY14" fmla="*/ 899574 h 899574"/>
              <a:gd name="connsiteX15" fmla="*/ 2407445 w 4377775"/>
              <a:gd name="connsiteY15" fmla="*/ 899574 h 899574"/>
              <a:gd name="connsiteX16" fmla="*/ 1800341 w 4377775"/>
              <a:gd name="connsiteY16" fmla="*/ 899574 h 899574"/>
              <a:gd name="connsiteX17" fmla="*/ 1108242 w 4377775"/>
              <a:gd name="connsiteY17" fmla="*/ 899574 h 899574"/>
              <a:gd name="connsiteX18" fmla="*/ 64023 w 4377775"/>
              <a:gd name="connsiteY18" fmla="*/ 899574 h 899574"/>
              <a:gd name="connsiteX19" fmla="*/ 0 w 4377775"/>
              <a:gd name="connsiteY19" fmla="*/ 835551 h 899574"/>
              <a:gd name="connsiteX20" fmla="*/ 0 w 4377775"/>
              <a:gd name="connsiteY20" fmla="*/ 457502 h 899574"/>
              <a:gd name="connsiteX21" fmla="*/ 0 w 4377775"/>
              <a:gd name="connsiteY21" fmla="*/ 64023 h 89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377775" h="899574" extrusionOk="0">
                <a:moveTo>
                  <a:pt x="0" y="64023"/>
                </a:moveTo>
                <a:cubicBezTo>
                  <a:pt x="806" y="25174"/>
                  <a:pt x="30925" y="-4420"/>
                  <a:pt x="64023" y="0"/>
                </a:cubicBezTo>
                <a:cubicBezTo>
                  <a:pt x="184483" y="-13085"/>
                  <a:pt x="497433" y="10375"/>
                  <a:pt x="628630" y="0"/>
                </a:cubicBezTo>
                <a:cubicBezTo>
                  <a:pt x="759827" y="-10375"/>
                  <a:pt x="1104928" y="-30296"/>
                  <a:pt x="1320729" y="0"/>
                </a:cubicBezTo>
                <a:cubicBezTo>
                  <a:pt x="1536530" y="30296"/>
                  <a:pt x="1783653" y="19621"/>
                  <a:pt x="1970330" y="0"/>
                </a:cubicBezTo>
                <a:cubicBezTo>
                  <a:pt x="2157007" y="-19621"/>
                  <a:pt x="2304234" y="-18378"/>
                  <a:pt x="2534937" y="0"/>
                </a:cubicBezTo>
                <a:cubicBezTo>
                  <a:pt x="2765640" y="18378"/>
                  <a:pt x="2800648" y="5138"/>
                  <a:pt x="3014549" y="0"/>
                </a:cubicBezTo>
                <a:cubicBezTo>
                  <a:pt x="3228450" y="-5138"/>
                  <a:pt x="3494366" y="15322"/>
                  <a:pt x="3664151" y="0"/>
                </a:cubicBezTo>
                <a:cubicBezTo>
                  <a:pt x="3833936" y="-15322"/>
                  <a:pt x="4156549" y="-2246"/>
                  <a:pt x="4313752" y="0"/>
                </a:cubicBezTo>
                <a:cubicBezTo>
                  <a:pt x="4348148" y="726"/>
                  <a:pt x="4371534" y="22921"/>
                  <a:pt x="4377775" y="64023"/>
                </a:cubicBezTo>
                <a:cubicBezTo>
                  <a:pt x="4360500" y="255036"/>
                  <a:pt x="4393623" y="319939"/>
                  <a:pt x="4377775" y="465218"/>
                </a:cubicBezTo>
                <a:cubicBezTo>
                  <a:pt x="4361927" y="610498"/>
                  <a:pt x="4381186" y="740168"/>
                  <a:pt x="4377775" y="835551"/>
                </a:cubicBezTo>
                <a:cubicBezTo>
                  <a:pt x="4380061" y="870147"/>
                  <a:pt x="4346380" y="896088"/>
                  <a:pt x="4313752" y="899574"/>
                </a:cubicBezTo>
                <a:cubicBezTo>
                  <a:pt x="4072080" y="886694"/>
                  <a:pt x="3995425" y="915678"/>
                  <a:pt x="3706648" y="899574"/>
                </a:cubicBezTo>
                <a:cubicBezTo>
                  <a:pt x="3417871" y="883470"/>
                  <a:pt x="3315086" y="931215"/>
                  <a:pt x="3014549" y="899574"/>
                </a:cubicBezTo>
                <a:cubicBezTo>
                  <a:pt x="2714012" y="867933"/>
                  <a:pt x="2599051" y="879573"/>
                  <a:pt x="2407445" y="899574"/>
                </a:cubicBezTo>
                <a:cubicBezTo>
                  <a:pt x="2215839" y="919575"/>
                  <a:pt x="2038656" y="929289"/>
                  <a:pt x="1800341" y="899574"/>
                </a:cubicBezTo>
                <a:cubicBezTo>
                  <a:pt x="1562026" y="869859"/>
                  <a:pt x="1403722" y="932973"/>
                  <a:pt x="1108242" y="899574"/>
                </a:cubicBezTo>
                <a:cubicBezTo>
                  <a:pt x="812762" y="866175"/>
                  <a:pt x="359504" y="857954"/>
                  <a:pt x="64023" y="899574"/>
                </a:cubicBezTo>
                <a:cubicBezTo>
                  <a:pt x="29672" y="901113"/>
                  <a:pt x="45" y="869977"/>
                  <a:pt x="0" y="835551"/>
                </a:cubicBezTo>
                <a:cubicBezTo>
                  <a:pt x="-9238" y="753356"/>
                  <a:pt x="-9943" y="534196"/>
                  <a:pt x="0" y="457502"/>
                </a:cubicBezTo>
                <a:cubicBezTo>
                  <a:pt x="9943" y="380808"/>
                  <a:pt x="-5449" y="195017"/>
                  <a:pt x="0" y="64023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prstDash val="dash"/>
            <a:round/>
            <a:headEnd/>
            <a:tailEnd/>
            <a:extLst>
              <a:ext uri="{C807C97D-BFC1-408E-A445-0C87EB9F89A2}">
                <ask:lineSketchStyleProps xmlns:ask="http://schemas.microsoft.com/office/drawing/2018/sketchyshapes" sd="3755431623">
                  <a:prstGeom prst="roundRect">
                    <a:avLst>
                      <a:gd name="adj" fmla="val 711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8AF52D8-AD34-D041-AD87-90558DC31D0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268" y="826887"/>
            <a:ext cx="959343" cy="504271"/>
          </a:xfrm>
          <a:prstGeom prst="rect">
            <a:avLst/>
          </a:prstGeom>
        </p:spPr>
      </p:pic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23FB07B-7599-2D42-B589-69A302AEBE37}"/>
              </a:ext>
            </a:extLst>
          </p:cNvPr>
          <p:cNvSpPr/>
          <p:nvPr/>
        </p:nvSpPr>
        <p:spPr>
          <a:xfrm>
            <a:off x="6927378" y="656200"/>
            <a:ext cx="1159906" cy="688366"/>
          </a:xfrm>
          <a:custGeom>
            <a:avLst/>
            <a:gdLst>
              <a:gd name="connsiteX0" fmla="*/ 0 w 1159906"/>
              <a:gd name="connsiteY0" fmla="*/ 114730 h 688366"/>
              <a:gd name="connsiteX1" fmla="*/ 114730 w 1159906"/>
              <a:gd name="connsiteY1" fmla="*/ 0 h 688366"/>
              <a:gd name="connsiteX2" fmla="*/ 579953 w 1159906"/>
              <a:gd name="connsiteY2" fmla="*/ 0 h 688366"/>
              <a:gd name="connsiteX3" fmla="*/ 1045176 w 1159906"/>
              <a:gd name="connsiteY3" fmla="*/ 0 h 688366"/>
              <a:gd name="connsiteX4" fmla="*/ 1159906 w 1159906"/>
              <a:gd name="connsiteY4" fmla="*/ 114730 h 688366"/>
              <a:gd name="connsiteX5" fmla="*/ 1159906 w 1159906"/>
              <a:gd name="connsiteY5" fmla="*/ 573636 h 688366"/>
              <a:gd name="connsiteX6" fmla="*/ 1045176 w 1159906"/>
              <a:gd name="connsiteY6" fmla="*/ 688366 h 688366"/>
              <a:gd name="connsiteX7" fmla="*/ 589257 w 1159906"/>
              <a:gd name="connsiteY7" fmla="*/ 688366 h 688366"/>
              <a:gd name="connsiteX8" fmla="*/ 114730 w 1159906"/>
              <a:gd name="connsiteY8" fmla="*/ 688366 h 688366"/>
              <a:gd name="connsiteX9" fmla="*/ 0 w 1159906"/>
              <a:gd name="connsiteY9" fmla="*/ 573636 h 688366"/>
              <a:gd name="connsiteX10" fmla="*/ 0 w 1159906"/>
              <a:gd name="connsiteY10" fmla="*/ 114730 h 688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59906" h="688366" fill="none" extrusionOk="0">
                <a:moveTo>
                  <a:pt x="0" y="114730"/>
                </a:moveTo>
                <a:cubicBezTo>
                  <a:pt x="4934" y="61206"/>
                  <a:pt x="52978" y="-849"/>
                  <a:pt x="114730" y="0"/>
                </a:cubicBezTo>
                <a:cubicBezTo>
                  <a:pt x="209438" y="10037"/>
                  <a:pt x="374507" y="14013"/>
                  <a:pt x="579953" y="0"/>
                </a:cubicBezTo>
                <a:cubicBezTo>
                  <a:pt x="785399" y="-14013"/>
                  <a:pt x="836479" y="12076"/>
                  <a:pt x="1045176" y="0"/>
                </a:cubicBezTo>
                <a:cubicBezTo>
                  <a:pt x="1104830" y="-972"/>
                  <a:pt x="1159934" y="41965"/>
                  <a:pt x="1159906" y="114730"/>
                </a:cubicBezTo>
                <a:cubicBezTo>
                  <a:pt x="1166229" y="326799"/>
                  <a:pt x="1168988" y="431999"/>
                  <a:pt x="1159906" y="573636"/>
                </a:cubicBezTo>
                <a:cubicBezTo>
                  <a:pt x="1167010" y="645092"/>
                  <a:pt x="1099506" y="691612"/>
                  <a:pt x="1045176" y="688366"/>
                </a:cubicBezTo>
                <a:cubicBezTo>
                  <a:pt x="818569" y="694360"/>
                  <a:pt x="751769" y="668296"/>
                  <a:pt x="589257" y="688366"/>
                </a:cubicBezTo>
                <a:cubicBezTo>
                  <a:pt x="426745" y="708436"/>
                  <a:pt x="234328" y="666667"/>
                  <a:pt x="114730" y="688366"/>
                </a:cubicBezTo>
                <a:cubicBezTo>
                  <a:pt x="47580" y="674083"/>
                  <a:pt x="9320" y="635661"/>
                  <a:pt x="0" y="573636"/>
                </a:cubicBezTo>
                <a:cubicBezTo>
                  <a:pt x="-308" y="443382"/>
                  <a:pt x="-9527" y="337572"/>
                  <a:pt x="0" y="114730"/>
                </a:cubicBezTo>
                <a:close/>
              </a:path>
              <a:path w="1159906" h="688366" stroke="0" extrusionOk="0">
                <a:moveTo>
                  <a:pt x="0" y="114730"/>
                </a:moveTo>
                <a:cubicBezTo>
                  <a:pt x="6891" y="48549"/>
                  <a:pt x="53889" y="-4139"/>
                  <a:pt x="114730" y="0"/>
                </a:cubicBezTo>
                <a:cubicBezTo>
                  <a:pt x="260306" y="1031"/>
                  <a:pt x="439674" y="15069"/>
                  <a:pt x="598562" y="0"/>
                </a:cubicBezTo>
                <a:cubicBezTo>
                  <a:pt x="757450" y="-15069"/>
                  <a:pt x="861841" y="17840"/>
                  <a:pt x="1045176" y="0"/>
                </a:cubicBezTo>
                <a:cubicBezTo>
                  <a:pt x="1116505" y="11617"/>
                  <a:pt x="1149310" y="49210"/>
                  <a:pt x="1159906" y="114730"/>
                </a:cubicBezTo>
                <a:cubicBezTo>
                  <a:pt x="1151205" y="292413"/>
                  <a:pt x="1168377" y="449918"/>
                  <a:pt x="1159906" y="573636"/>
                </a:cubicBezTo>
                <a:cubicBezTo>
                  <a:pt x="1174390" y="639582"/>
                  <a:pt x="1110042" y="684635"/>
                  <a:pt x="1045176" y="688366"/>
                </a:cubicBezTo>
                <a:cubicBezTo>
                  <a:pt x="836493" y="702332"/>
                  <a:pt x="792693" y="701201"/>
                  <a:pt x="579953" y="688366"/>
                </a:cubicBezTo>
                <a:cubicBezTo>
                  <a:pt x="367213" y="675531"/>
                  <a:pt x="227885" y="695816"/>
                  <a:pt x="114730" y="688366"/>
                </a:cubicBezTo>
                <a:cubicBezTo>
                  <a:pt x="41847" y="679381"/>
                  <a:pt x="6419" y="644094"/>
                  <a:pt x="0" y="573636"/>
                </a:cubicBezTo>
                <a:cubicBezTo>
                  <a:pt x="4295" y="422204"/>
                  <a:pt x="4932" y="330828"/>
                  <a:pt x="0" y="114730"/>
                </a:cubicBezTo>
                <a:close/>
              </a:path>
            </a:pathLst>
          </a:custGeom>
          <a:solidFill>
            <a:srgbClr val="CD8E7F"/>
          </a:solidFill>
          <a:ln>
            <a:solidFill>
              <a:schemeClr val="accent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92622503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Command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9107328-FE14-7247-BC64-DD094759DAC9}"/>
              </a:ext>
            </a:extLst>
          </p:cNvPr>
          <p:cNvCxnSpPr>
            <a:cxnSpLocks/>
          </p:cNvCxnSpPr>
          <p:nvPr/>
        </p:nvCxnSpPr>
        <p:spPr>
          <a:xfrm>
            <a:off x="7507331" y="1344566"/>
            <a:ext cx="67" cy="540000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6A319E2-968D-9D44-98D1-D9F7D2A109F1}"/>
              </a:ext>
            </a:extLst>
          </p:cNvPr>
          <p:cNvSpPr/>
          <p:nvPr/>
        </p:nvSpPr>
        <p:spPr>
          <a:xfrm>
            <a:off x="9506993" y="656200"/>
            <a:ext cx="999125" cy="686482"/>
          </a:xfrm>
          <a:custGeom>
            <a:avLst/>
            <a:gdLst>
              <a:gd name="connsiteX0" fmla="*/ 0 w 999125"/>
              <a:gd name="connsiteY0" fmla="*/ 114416 h 686482"/>
              <a:gd name="connsiteX1" fmla="*/ 114416 w 999125"/>
              <a:gd name="connsiteY1" fmla="*/ 0 h 686482"/>
              <a:gd name="connsiteX2" fmla="*/ 507265 w 999125"/>
              <a:gd name="connsiteY2" fmla="*/ 0 h 686482"/>
              <a:gd name="connsiteX3" fmla="*/ 884709 w 999125"/>
              <a:gd name="connsiteY3" fmla="*/ 0 h 686482"/>
              <a:gd name="connsiteX4" fmla="*/ 999125 w 999125"/>
              <a:gd name="connsiteY4" fmla="*/ 114416 h 686482"/>
              <a:gd name="connsiteX5" fmla="*/ 999125 w 999125"/>
              <a:gd name="connsiteY5" fmla="*/ 572066 h 686482"/>
              <a:gd name="connsiteX6" fmla="*/ 884709 w 999125"/>
              <a:gd name="connsiteY6" fmla="*/ 686482 h 686482"/>
              <a:gd name="connsiteX7" fmla="*/ 522671 w 999125"/>
              <a:gd name="connsiteY7" fmla="*/ 686482 h 686482"/>
              <a:gd name="connsiteX8" fmla="*/ 114416 w 999125"/>
              <a:gd name="connsiteY8" fmla="*/ 686482 h 686482"/>
              <a:gd name="connsiteX9" fmla="*/ 0 w 999125"/>
              <a:gd name="connsiteY9" fmla="*/ 572066 h 686482"/>
              <a:gd name="connsiteX10" fmla="*/ 0 w 999125"/>
              <a:gd name="connsiteY10" fmla="*/ 114416 h 686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99125" h="686482" fill="none" extrusionOk="0">
                <a:moveTo>
                  <a:pt x="0" y="114416"/>
                </a:moveTo>
                <a:cubicBezTo>
                  <a:pt x="-6475" y="45276"/>
                  <a:pt x="45248" y="-5422"/>
                  <a:pt x="114416" y="0"/>
                </a:cubicBezTo>
                <a:cubicBezTo>
                  <a:pt x="199466" y="-19292"/>
                  <a:pt x="353968" y="13055"/>
                  <a:pt x="507265" y="0"/>
                </a:cubicBezTo>
                <a:cubicBezTo>
                  <a:pt x="660562" y="-13055"/>
                  <a:pt x="789020" y="14491"/>
                  <a:pt x="884709" y="0"/>
                </a:cubicBezTo>
                <a:cubicBezTo>
                  <a:pt x="962193" y="-4689"/>
                  <a:pt x="991582" y="63189"/>
                  <a:pt x="999125" y="114416"/>
                </a:cubicBezTo>
                <a:cubicBezTo>
                  <a:pt x="994352" y="319266"/>
                  <a:pt x="1010464" y="450955"/>
                  <a:pt x="999125" y="572066"/>
                </a:cubicBezTo>
                <a:cubicBezTo>
                  <a:pt x="994704" y="639306"/>
                  <a:pt x="948455" y="683048"/>
                  <a:pt x="884709" y="686482"/>
                </a:cubicBezTo>
                <a:cubicBezTo>
                  <a:pt x="747536" y="693116"/>
                  <a:pt x="630931" y="688474"/>
                  <a:pt x="522671" y="686482"/>
                </a:cubicBezTo>
                <a:cubicBezTo>
                  <a:pt x="414411" y="684490"/>
                  <a:pt x="311418" y="700343"/>
                  <a:pt x="114416" y="686482"/>
                </a:cubicBezTo>
                <a:cubicBezTo>
                  <a:pt x="51678" y="675761"/>
                  <a:pt x="9508" y="636976"/>
                  <a:pt x="0" y="572066"/>
                </a:cubicBezTo>
                <a:cubicBezTo>
                  <a:pt x="-4123" y="412987"/>
                  <a:pt x="-8945" y="285010"/>
                  <a:pt x="0" y="114416"/>
                </a:cubicBezTo>
                <a:close/>
              </a:path>
              <a:path w="999125" h="686482" stroke="0" extrusionOk="0">
                <a:moveTo>
                  <a:pt x="0" y="114416"/>
                </a:moveTo>
                <a:cubicBezTo>
                  <a:pt x="-7123" y="45110"/>
                  <a:pt x="48877" y="2068"/>
                  <a:pt x="114416" y="0"/>
                </a:cubicBezTo>
                <a:cubicBezTo>
                  <a:pt x="201498" y="-10588"/>
                  <a:pt x="345715" y="13059"/>
                  <a:pt x="499563" y="0"/>
                </a:cubicBezTo>
                <a:cubicBezTo>
                  <a:pt x="653411" y="-13059"/>
                  <a:pt x="694902" y="-14481"/>
                  <a:pt x="884709" y="0"/>
                </a:cubicBezTo>
                <a:cubicBezTo>
                  <a:pt x="947255" y="6230"/>
                  <a:pt x="1007870" y="61226"/>
                  <a:pt x="999125" y="114416"/>
                </a:cubicBezTo>
                <a:cubicBezTo>
                  <a:pt x="985766" y="252478"/>
                  <a:pt x="1010879" y="429851"/>
                  <a:pt x="999125" y="572066"/>
                </a:cubicBezTo>
                <a:cubicBezTo>
                  <a:pt x="1003560" y="633226"/>
                  <a:pt x="945006" y="677791"/>
                  <a:pt x="884709" y="686482"/>
                </a:cubicBezTo>
                <a:cubicBezTo>
                  <a:pt x="763343" y="703392"/>
                  <a:pt x="636451" y="685715"/>
                  <a:pt x="499563" y="686482"/>
                </a:cubicBezTo>
                <a:cubicBezTo>
                  <a:pt x="362675" y="687249"/>
                  <a:pt x="204815" y="694892"/>
                  <a:pt x="114416" y="686482"/>
                </a:cubicBezTo>
                <a:cubicBezTo>
                  <a:pt x="50034" y="690394"/>
                  <a:pt x="-13532" y="641900"/>
                  <a:pt x="0" y="572066"/>
                </a:cubicBezTo>
                <a:cubicBezTo>
                  <a:pt x="303" y="382222"/>
                  <a:pt x="10826" y="336826"/>
                  <a:pt x="0" y="114416"/>
                </a:cubicBezTo>
                <a:close/>
              </a:path>
            </a:pathLst>
          </a:custGeom>
          <a:solidFill>
            <a:srgbClr val="CD8E7F"/>
          </a:solidFill>
          <a:ln>
            <a:solidFill>
              <a:schemeClr val="accent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3916680469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Spring Containers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2FA8B23-EDB8-A345-A190-D56010318D2D}"/>
              </a:ext>
            </a:extLst>
          </p:cNvPr>
          <p:cNvCxnSpPr>
            <a:cxnSpLocks/>
          </p:cNvCxnSpPr>
          <p:nvPr/>
        </p:nvCxnSpPr>
        <p:spPr>
          <a:xfrm>
            <a:off x="10006556" y="1342800"/>
            <a:ext cx="33090" cy="540000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03E6DB-0E57-AB47-8F57-BD657E3A8980}"/>
              </a:ext>
            </a:extLst>
          </p:cNvPr>
          <p:cNvGrpSpPr/>
          <p:nvPr/>
        </p:nvGrpSpPr>
        <p:grpSpPr>
          <a:xfrm>
            <a:off x="4250518" y="720007"/>
            <a:ext cx="1059906" cy="636766"/>
            <a:chOff x="2649712" y="2855073"/>
            <a:chExt cx="1059906" cy="636766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BC86C5F4-C329-7840-B977-3DF7C1B7A90E}"/>
                </a:ext>
              </a:extLst>
            </p:cNvPr>
            <p:cNvSpPr/>
            <p:nvPr/>
          </p:nvSpPr>
          <p:spPr bwMode="auto">
            <a:xfrm>
              <a:off x="2932267" y="3151004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0486D77C-9BB1-0144-AFBD-B1CB441F90AD}"/>
                </a:ext>
              </a:extLst>
            </p:cNvPr>
            <p:cNvSpPr/>
            <p:nvPr/>
          </p:nvSpPr>
          <p:spPr bwMode="auto">
            <a:xfrm>
              <a:off x="3087204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50F8C2AC-E7E9-D345-BBFC-553A27989074}"/>
                </a:ext>
              </a:extLst>
            </p:cNvPr>
            <p:cNvSpPr/>
            <p:nvPr/>
          </p:nvSpPr>
          <p:spPr bwMode="auto">
            <a:xfrm>
              <a:off x="3228632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03AFDF0-27AD-8741-A3E8-C24F93A06D9B}"/>
                </a:ext>
              </a:extLst>
            </p:cNvPr>
            <p:cNvSpPr txBox="1"/>
            <p:nvPr/>
          </p:nvSpPr>
          <p:spPr>
            <a:xfrm>
              <a:off x="2649712" y="2855073"/>
              <a:ext cx="1059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orderCommands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36995D9-55DF-684B-ABF4-DC2720901674}"/>
              </a:ext>
            </a:extLst>
          </p:cNvPr>
          <p:cNvGrpSpPr/>
          <p:nvPr/>
        </p:nvGrpSpPr>
        <p:grpSpPr>
          <a:xfrm>
            <a:off x="5527747" y="733240"/>
            <a:ext cx="732893" cy="647549"/>
            <a:chOff x="2943190" y="4391413"/>
            <a:chExt cx="732893" cy="647549"/>
          </a:xfrm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459F526B-9C97-634D-8B54-64EB7125E129}"/>
                </a:ext>
              </a:extLst>
            </p:cNvPr>
            <p:cNvSpPr/>
            <p:nvPr/>
          </p:nvSpPr>
          <p:spPr bwMode="auto">
            <a:xfrm>
              <a:off x="2963940" y="4698127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F82A6D44-ECD0-DD47-B9DD-C4D4CB3AD8EA}"/>
                </a:ext>
              </a:extLst>
            </p:cNvPr>
            <p:cNvSpPr/>
            <p:nvPr/>
          </p:nvSpPr>
          <p:spPr bwMode="auto">
            <a:xfrm>
              <a:off x="3118877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AB9DB6C5-800F-0448-A1E5-36E45D11DCFB}"/>
                </a:ext>
              </a:extLst>
            </p:cNvPr>
            <p:cNvSpPr/>
            <p:nvPr/>
          </p:nvSpPr>
          <p:spPr bwMode="auto">
            <a:xfrm>
              <a:off x="3260305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DB57912-4311-494B-B18F-140683CDF173}"/>
                </a:ext>
              </a:extLst>
            </p:cNvPr>
            <p:cNvSpPr txBox="1"/>
            <p:nvPr/>
          </p:nvSpPr>
          <p:spPr>
            <a:xfrm>
              <a:off x="2943190" y="4391413"/>
              <a:ext cx="7328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orders</a:t>
              </a:r>
            </a:p>
          </p:txBody>
        </p: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E532F80-2994-BB45-8C88-0174ADC98339}"/>
              </a:ext>
            </a:extLst>
          </p:cNvPr>
          <p:cNvCxnSpPr>
            <a:cxnSpLocks/>
          </p:cNvCxnSpPr>
          <p:nvPr/>
        </p:nvCxnSpPr>
        <p:spPr>
          <a:xfrm>
            <a:off x="11247333" y="1352714"/>
            <a:ext cx="61379" cy="540000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713245F-93D0-DC4C-84F6-F481396B3356}"/>
              </a:ext>
            </a:extLst>
          </p:cNvPr>
          <p:cNvCxnSpPr>
            <a:cxnSpLocks/>
          </p:cNvCxnSpPr>
          <p:nvPr/>
        </p:nvCxnSpPr>
        <p:spPr>
          <a:xfrm>
            <a:off x="3867056" y="1450362"/>
            <a:ext cx="67" cy="525600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0ED7CC8-E713-A44D-80C6-DACE470ADE31}"/>
              </a:ext>
            </a:extLst>
          </p:cNvPr>
          <p:cNvCxnSpPr>
            <a:cxnSpLocks/>
          </p:cNvCxnSpPr>
          <p:nvPr/>
        </p:nvCxnSpPr>
        <p:spPr>
          <a:xfrm>
            <a:off x="4758579" y="1434551"/>
            <a:ext cx="67" cy="525600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6697C94-E47B-CC4A-92F4-03CBA7E083C1}"/>
              </a:ext>
            </a:extLst>
          </p:cNvPr>
          <p:cNvCxnSpPr>
            <a:cxnSpLocks/>
          </p:cNvCxnSpPr>
          <p:nvPr/>
        </p:nvCxnSpPr>
        <p:spPr>
          <a:xfrm>
            <a:off x="5774048" y="1442165"/>
            <a:ext cx="67" cy="525600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3A14DE4-1686-F643-BC1D-E589E0FAA372}"/>
              </a:ext>
            </a:extLst>
          </p:cNvPr>
          <p:cNvSpPr/>
          <p:nvPr/>
        </p:nvSpPr>
        <p:spPr>
          <a:xfrm>
            <a:off x="1436601" y="2558968"/>
            <a:ext cx="14253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Reject Order (API)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32E98DE-D6C7-4E4D-A417-F51E37B94235}"/>
              </a:ext>
            </a:extLst>
          </p:cNvPr>
          <p:cNvCxnSpPr>
            <a:cxnSpLocks/>
          </p:cNvCxnSpPr>
          <p:nvPr/>
        </p:nvCxnSpPr>
        <p:spPr>
          <a:xfrm flipV="1">
            <a:off x="1287629" y="2790521"/>
            <a:ext cx="6246010" cy="66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128F5020-F4EE-B842-87C2-726EA7AAE143}"/>
              </a:ext>
            </a:extLst>
          </p:cNvPr>
          <p:cNvSpPr/>
          <p:nvPr/>
        </p:nvSpPr>
        <p:spPr>
          <a:xfrm>
            <a:off x="2589050" y="1703474"/>
            <a:ext cx="907005" cy="605750"/>
          </a:xfrm>
          <a:custGeom>
            <a:avLst/>
            <a:gdLst>
              <a:gd name="connsiteX0" fmla="*/ 0 w 907005"/>
              <a:gd name="connsiteY0" fmla="*/ 100960 h 605750"/>
              <a:gd name="connsiteX1" fmla="*/ 100960 w 907005"/>
              <a:gd name="connsiteY1" fmla="*/ 0 h 605750"/>
              <a:gd name="connsiteX2" fmla="*/ 446452 w 907005"/>
              <a:gd name="connsiteY2" fmla="*/ 0 h 605750"/>
              <a:gd name="connsiteX3" fmla="*/ 806045 w 907005"/>
              <a:gd name="connsiteY3" fmla="*/ 0 h 605750"/>
              <a:gd name="connsiteX4" fmla="*/ 907005 w 907005"/>
              <a:gd name="connsiteY4" fmla="*/ 100960 h 605750"/>
              <a:gd name="connsiteX5" fmla="*/ 907005 w 907005"/>
              <a:gd name="connsiteY5" fmla="*/ 504790 h 605750"/>
              <a:gd name="connsiteX6" fmla="*/ 806045 w 907005"/>
              <a:gd name="connsiteY6" fmla="*/ 605750 h 605750"/>
              <a:gd name="connsiteX7" fmla="*/ 453503 w 907005"/>
              <a:gd name="connsiteY7" fmla="*/ 605750 h 605750"/>
              <a:gd name="connsiteX8" fmla="*/ 100960 w 907005"/>
              <a:gd name="connsiteY8" fmla="*/ 605750 h 605750"/>
              <a:gd name="connsiteX9" fmla="*/ 0 w 907005"/>
              <a:gd name="connsiteY9" fmla="*/ 504790 h 605750"/>
              <a:gd name="connsiteX10" fmla="*/ 0 w 907005"/>
              <a:gd name="connsiteY10" fmla="*/ 100960 h 60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07005" h="605750" fill="none" extrusionOk="0">
                <a:moveTo>
                  <a:pt x="0" y="100960"/>
                </a:moveTo>
                <a:cubicBezTo>
                  <a:pt x="5636" y="52834"/>
                  <a:pt x="43054" y="3822"/>
                  <a:pt x="100960" y="0"/>
                </a:cubicBezTo>
                <a:cubicBezTo>
                  <a:pt x="267728" y="10662"/>
                  <a:pt x="342725" y="13955"/>
                  <a:pt x="446452" y="0"/>
                </a:cubicBezTo>
                <a:cubicBezTo>
                  <a:pt x="550179" y="-13955"/>
                  <a:pt x="723503" y="-7342"/>
                  <a:pt x="806045" y="0"/>
                </a:cubicBezTo>
                <a:cubicBezTo>
                  <a:pt x="864298" y="3739"/>
                  <a:pt x="912612" y="36449"/>
                  <a:pt x="907005" y="100960"/>
                </a:cubicBezTo>
                <a:cubicBezTo>
                  <a:pt x="926175" y="295429"/>
                  <a:pt x="888128" y="369671"/>
                  <a:pt x="907005" y="504790"/>
                </a:cubicBezTo>
                <a:cubicBezTo>
                  <a:pt x="909121" y="558860"/>
                  <a:pt x="870323" y="600037"/>
                  <a:pt x="806045" y="605750"/>
                </a:cubicBezTo>
                <a:cubicBezTo>
                  <a:pt x="678080" y="597967"/>
                  <a:pt x="587585" y="600805"/>
                  <a:pt x="453503" y="605750"/>
                </a:cubicBezTo>
                <a:cubicBezTo>
                  <a:pt x="319421" y="610695"/>
                  <a:pt x="271382" y="607686"/>
                  <a:pt x="100960" y="605750"/>
                </a:cubicBezTo>
                <a:cubicBezTo>
                  <a:pt x="58670" y="603401"/>
                  <a:pt x="-2731" y="559437"/>
                  <a:pt x="0" y="504790"/>
                </a:cubicBezTo>
                <a:cubicBezTo>
                  <a:pt x="-10819" y="400041"/>
                  <a:pt x="4182" y="289693"/>
                  <a:pt x="0" y="100960"/>
                </a:cubicBezTo>
                <a:close/>
              </a:path>
              <a:path w="907005" h="605750" stroke="0" extrusionOk="0">
                <a:moveTo>
                  <a:pt x="0" y="100960"/>
                </a:moveTo>
                <a:cubicBezTo>
                  <a:pt x="-3497" y="44262"/>
                  <a:pt x="40132" y="-7533"/>
                  <a:pt x="100960" y="0"/>
                </a:cubicBezTo>
                <a:cubicBezTo>
                  <a:pt x="210749" y="-17635"/>
                  <a:pt x="301526" y="-8528"/>
                  <a:pt x="467604" y="0"/>
                </a:cubicBezTo>
                <a:cubicBezTo>
                  <a:pt x="633682" y="8528"/>
                  <a:pt x="644161" y="-691"/>
                  <a:pt x="806045" y="0"/>
                </a:cubicBezTo>
                <a:cubicBezTo>
                  <a:pt x="870169" y="-882"/>
                  <a:pt x="904291" y="47876"/>
                  <a:pt x="907005" y="100960"/>
                </a:cubicBezTo>
                <a:cubicBezTo>
                  <a:pt x="904798" y="233808"/>
                  <a:pt x="906137" y="373603"/>
                  <a:pt x="907005" y="504790"/>
                </a:cubicBezTo>
                <a:cubicBezTo>
                  <a:pt x="907778" y="563077"/>
                  <a:pt x="865614" y="612473"/>
                  <a:pt x="806045" y="605750"/>
                </a:cubicBezTo>
                <a:cubicBezTo>
                  <a:pt x="729579" y="603510"/>
                  <a:pt x="596027" y="612085"/>
                  <a:pt x="453503" y="605750"/>
                </a:cubicBezTo>
                <a:cubicBezTo>
                  <a:pt x="310979" y="599415"/>
                  <a:pt x="215133" y="605082"/>
                  <a:pt x="100960" y="605750"/>
                </a:cubicBezTo>
                <a:cubicBezTo>
                  <a:pt x="49215" y="603160"/>
                  <a:pt x="5843" y="554144"/>
                  <a:pt x="0" y="504790"/>
                </a:cubicBezTo>
                <a:cubicBezTo>
                  <a:pt x="13276" y="349476"/>
                  <a:pt x="13604" y="284999"/>
                  <a:pt x="0" y="10096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3780621045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Order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(Assigned)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27760FC-FB80-C04D-B0C9-1A666C209151}"/>
              </a:ext>
            </a:extLst>
          </p:cNvPr>
          <p:cNvSpPr/>
          <p:nvPr/>
        </p:nvSpPr>
        <p:spPr>
          <a:xfrm>
            <a:off x="9075827" y="4693925"/>
            <a:ext cx="8739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Deallocate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Container</a:t>
            </a: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92742A03-6104-CC41-86B5-21F8B1D15CA5}"/>
              </a:ext>
            </a:extLst>
          </p:cNvPr>
          <p:cNvSpPr/>
          <p:nvPr/>
        </p:nvSpPr>
        <p:spPr>
          <a:xfrm>
            <a:off x="9936541" y="4663479"/>
            <a:ext cx="173120" cy="418291"/>
          </a:xfrm>
          <a:custGeom>
            <a:avLst/>
            <a:gdLst>
              <a:gd name="connsiteX0" fmla="*/ 0 w 173120"/>
              <a:gd name="connsiteY0" fmla="*/ 28854 h 418291"/>
              <a:gd name="connsiteX1" fmla="*/ 28854 w 173120"/>
              <a:gd name="connsiteY1" fmla="*/ 0 h 418291"/>
              <a:gd name="connsiteX2" fmla="*/ 144266 w 173120"/>
              <a:gd name="connsiteY2" fmla="*/ 0 h 418291"/>
              <a:gd name="connsiteX3" fmla="*/ 173120 w 173120"/>
              <a:gd name="connsiteY3" fmla="*/ 28854 h 418291"/>
              <a:gd name="connsiteX4" fmla="*/ 173120 w 173120"/>
              <a:gd name="connsiteY4" fmla="*/ 389437 h 418291"/>
              <a:gd name="connsiteX5" fmla="*/ 144266 w 173120"/>
              <a:gd name="connsiteY5" fmla="*/ 418291 h 418291"/>
              <a:gd name="connsiteX6" fmla="*/ 28854 w 173120"/>
              <a:gd name="connsiteY6" fmla="*/ 418291 h 418291"/>
              <a:gd name="connsiteX7" fmla="*/ 0 w 173120"/>
              <a:gd name="connsiteY7" fmla="*/ 389437 h 418291"/>
              <a:gd name="connsiteX8" fmla="*/ 0 w 173120"/>
              <a:gd name="connsiteY8" fmla="*/ 28854 h 418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3120" h="418291" fill="none" extrusionOk="0">
                <a:moveTo>
                  <a:pt x="0" y="28854"/>
                </a:moveTo>
                <a:cubicBezTo>
                  <a:pt x="-2727" y="12261"/>
                  <a:pt x="14559" y="178"/>
                  <a:pt x="28854" y="0"/>
                </a:cubicBezTo>
                <a:cubicBezTo>
                  <a:pt x="53394" y="5676"/>
                  <a:pt x="117778" y="165"/>
                  <a:pt x="144266" y="0"/>
                </a:cubicBezTo>
                <a:cubicBezTo>
                  <a:pt x="161469" y="-1801"/>
                  <a:pt x="172927" y="12391"/>
                  <a:pt x="173120" y="28854"/>
                </a:cubicBezTo>
                <a:cubicBezTo>
                  <a:pt x="169937" y="189086"/>
                  <a:pt x="183157" y="282540"/>
                  <a:pt x="173120" y="389437"/>
                </a:cubicBezTo>
                <a:cubicBezTo>
                  <a:pt x="172697" y="405553"/>
                  <a:pt x="160436" y="419072"/>
                  <a:pt x="144266" y="418291"/>
                </a:cubicBezTo>
                <a:cubicBezTo>
                  <a:pt x="114442" y="423285"/>
                  <a:pt x="73486" y="422367"/>
                  <a:pt x="28854" y="418291"/>
                </a:cubicBezTo>
                <a:cubicBezTo>
                  <a:pt x="12763" y="418632"/>
                  <a:pt x="-3126" y="405362"/>
                  <a:pt x="0" y="389437"/>
                </a:cubicBezTo>
                <a:cubicBezTo>
                  <a:pt x="7028" y="266899"/>
                  <a:pt x="-9283" y="114598"/>
                  <a:pt x="0" y="28854"/>
                </a:cubicBezTo>
                <a:close/>
              </a:path>
              <a:path w="173120" h="418291" stroke="0" extrusionOk="0">
                <a:moveTo>
                  <a:pt x="0" y="28854"/>
                </a:moveTo>
                <a:cubicBezTo>
                  <a:pt x="-521" y="10788"/>
                  <a:pt x="12934" y="408"/>
                  <a:pt x="28854" y="0"/>
                </a:cubicBezTo>
                <a:cubicBezTo>
                  <a:pt x="60107" y="584"/>
                  <a:pt x="94925" y="-3178"/>
                  <a:pt x="144266" y="0"/>
                </a:cubicBezTo>
                <a:cubicBezTo>
                  <a:pt x="160247" y="-3676"/>
                  <a:pt x="173799" y="12159"/>
                  <a:pt x="173120" y="28854"/>
                </a:cubicBezTo>
                <a:cubicBezTo>
                  <a:pt x="188749" y="116895"/>
                  <a:pt x="155672" y="291865"/>
                  <a:pt x="173120" y="389437"/>
                </a:cubicBezTo>
                <a:cubicBezTo>
                  <a:pt x="174194" y="406734"/>
                  <a:pt x="162108" y="419970"/>
                  <a:pt x="144266" y="418291"/>
                </a:cubicBezTo>
                <a:cubicBezTo>
                  <a:pt x="113239" y="420550"/>
                  <a:pt x="75813" y="418561"/>
                  <a:pt x="28854" y="418291"/>
                </a:cubicBezTo>
                <a:cubicBezTo>
                  <a:pt x="9964" y="417013"/>
                  <a:pt x="2477" y="407668"/>
                  <a:pt x="0" y="389437"/>
                </a:cubicBezTo>
                <a:cubicBezTo>
                  <a:pt x="10363" y="299338"/>
                  <a:pt x="-4580" y="203213"/>
                  <a:pt x="0" y="28854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3689073564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F32BEF0D-D9FE-5444-B16D-E48342B1BBC1}"/>
              </a:ext>
            </a:extLst>
          </p:cNvPr>
          <p:cNvSpPr/>
          <p:nvPr/>
        </p:nvSpPr>
        <p:spPr>
          <a:xfrm>
            <a:off x="10461033" y="4650483"/>
            <a:ext cx="80502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Free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Container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Capacity</a:t>
            </a:r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46C55B48-119D-E641-96BB-A2A71048BA8D}"/>
              </a:ext>
            </a:extLst>
          </p:cNvPr>
          <p:cNvSpPr/>
          <p:nvPr/>
        </p:nvSpPr>
        <p:spPr>
          <a:xfrm>
            <a:off x="11222152" y="4689486"/>
            <a:ext cx="173120" cy="418291"/>
          </a:xfrm>
          <a:custGeom>
            <a:avLst/>
            <a:gdLst>
              <a:gd name="connsiteX0" fmla="*/ 0 w 173120"/>
              <a:gd name="connsiteY0" fmla="*/ 28854 h 418291"/>
              <a:gd name="connsiteX1" fmla="*/ 28854 w 173120"/>
              <a:gd name="connsiteY1" fmla="*/ 0 h 418291"/>
              <a:gd name="connsiteX2" fmla="*/ 144266 w 173120"/>
              <a:gd name="connsiteY2" fmla="*/ 0 h 418291"/>
              <a:gd name="connsiteX3" fmla="*/ 173120 w 173120"/>
              <a:gd name="connsiteY3" fmla="*/ 28854 h 418291"/>
              <a:gd name="connsiteX4" fmla="*/ 173120 w 173120"/>
              <a:gd name="connsiteY4" fmla="*/ 389437 h 418291"/>
              <a:gd name="connsiteX5" fmla="*/ 144266 w 173120"/>
              <a:gd name="connsiteY5" fmla="*/ 418291 h 418291"/>
              <a:gd name="connsiteX6" fmla="*/ 28854 w 173120"/>
              <a:gd name="connsiteY6" fmla="*/ 418291 h 418291"/>
              <a:gd name="connsiteX7" fmla="*/ 0 w 173120"/>
              <a:gd name="connsiteY7" fmla="*/ 389437 h 418291"/>
              <a:gd name="connsiteX8" fmla="*/ 0 w 173120"/>
              <a:gd name="connsiteY8" fmla="*/ 28854 h 418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3120" h="418291" fill="none" extrusionOk="0">
                <a:moveTo>
                  <a:pt x="0" y="28854"/>
                </a:moveTo>
                <a:cubicBezTo>
                  <a:pt x="575" y="15164"/>
                  <a:pt x="11222" y="369"/>
                  <a:pt x="28854" y="0"/>
                </a:cubicBezTo>
                <a:cubicBezTo>
                  <a:pt x="71915" y="635"/>
                  <a:pt x="112902" y="-46"/>
                  <a:pt x="144266" y="0"/>
                </a:cubicBezTo>
                <a:cubicBezTo>
                  <a:pt x="160552" y="-921"/>
                  <a:pt x="172607" y="14763"/>
                  <a:pt x="173120" y="28854"/>
                </a:cubicBezTo>
                <a:cubicBezTo>
                  <a:pt x="184024" y="191410"/>
                  <a:pt x="166607" y="302054"/>
                  <a:pt x="173120" y="389437"/>
                </a:cubicBezTo>
                <a:cubicBezTo>
                  <a:pt x="171464" y="404094"/>
                  <a:pt x="163622" y="417848"/>
                  <a:pt x="144266" y="418291"/>
                </a:cubicBezTo>
                <a:cubicBezTo>
                  <a:pt x="88753" y="418335"/>
                  <a:pt x="61151" y="413711"/>
                  <a:pt x="28854" y="418291"/>
                </a:cubicBezTo>
                <a:cubicBezTo>
                  <a:pt x="12869" y="417711"/>
                  <a:pt x="1297" y="403552"/>
                  <a:pt x="0" y="389437"/>
                </a:cubicBezTo>
                <a:cubicBezTo>
                  <a:pt x="11559" y="249224"/>
                  <a:pt x="23" y="167317"/>
                  <a:pt x="0" y="28854"/>
                </a:cubicBezTo>
                <a:close/>
              </a:path>
              <a:path w="173120" h="418291" stroke="0" extrusionOk="0">
                <a:moveTo>
                  <a:pt x="0" y="28854"/>
                </a:moveTo>
                <a:cubicBezTo>
                  <a:pt x="-435" y="12558"/>
                  <a:pt x="15473" y="1676"/>
                  <a:pt x="28854" y="0"/>
                </a:cubicBezTo>
                <a:cubicBezTo>
                  <a:pt x="61992" y="-1374"/>
                  <a:pt x="90585" y="1506"/>
                  <a:pt x="144266" y="0"/>
                </a:cubicBezTo>
                <a:cubicBezTo>
                  <a:pt x="161053" y="459"/>
                  <a:pt x="173923" y="9976"/>
                  <a:pt x="173120" y="28854"/>
                </a:cubicBezTo>
                <a:cubicBezTo>
                  <a:pt x="181807" y="125408"/>
                  <a:pt x="190656" y="253410"/>
                  <a:pt x="173120" y="389437"/>
                </a:cubicBezTo>
                <a:cubicBezTo>
                  <a:pt x="172047" y="403401"/>
                  <a:pt x="159089" y="420338"/>
                  <a:pt x="144266" y="418291"/>
                </a:cubicBezTo>
                <a:cubicBezTo>
                  <a:pt x="97314" y="420548"/>
                  <a:pt x="77798" y="413916"/>
                  <a:pt x="28854" y="418291"/>
                </a:cubicBezTo>
                <a:cubicBezTo>
                  <a:pt x="11584" y="417074"/>
                  <a:pt x="603" y="405475"/>
                  <a:pt x="0" y="389437"/>
                </a:cubicBezTo>
                <a:cubicBezTo>
                  <a:pt x="14204" y="250441"/>
                  <a:pt x="-3189" y="191250"/>
                  <a:pt x="0" y="28854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985523531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33651F68-5472-2349-A3ED-30EB29F42B46}"/>
              </a:ext>
            </a:extLst>
          </p:cNvPr>
          <p:cNvSpPr/>
          <p:nvPr/>
        </p:nvSpPr>
        <p:spPr>
          <a:xfrm>
            <a:off x="7652451" y="3258500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Reject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Order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59" name="Rounded Rectangle 158">
            <a:extLst>
              <a:ext uri="{FF2B5EF4-FFF2-40B4-BE49-F238E27FC236}">
                <a16:creationId xmlns:a16="http://schemas.microsoft.com/office/drawing/2014/main" id="{603E2AAE-616F-5F4C-907E-BCEEEFD79F2F}"/>
              </a:ext>
            </a:extLst>
          </p:cNvPr>
          <p:cNvSpPr/>
          <p:nvPr/>
        </p:nvSpPr>
        <p:spPr>
          <a:xfrm>
            <a:off x="7430619" y="3228054"/>
            <a:ext cx="173120" cy="418291"/>
          </a:xfrm>
          <a:custGeom>
            <a:avLst/>
            <a:gdLst>
              <a:gd name="connsiteX0" fmla="*/ 0 w 173120"/>
              <a:gd name="connsiteY0" fmla="*/ 28854 h 418291"/>
              <a:gd name="connsiteX1" fmla="*/ 28854 w 173120"/>
              <a:gd name="connsiteY1" fmla="*/ 0 h 418291"/>
              <a:gd name="connsiteX2" fmla="*/ 144266 w 173120"/>
              <a:gd name="connsiteY2" fmla="*/ 0 h 418291"/>
              <a:gd name="connsiteX3" fmla="*/ 173120 w 173120"/>
              <a:gd name="connsiteY3" fmla="*/ 28854 h 418291"/>
              <a:gd name="connsiteX4" fmla="*/ 173120 w 173120"/>
              <a:gd name="connsiteY4" fmla="*/ 389437 h 418291"/>
              <a:gd name="connsiteX5" fmla="*/ 144266 w 173120"/>
              <a:gd name="connsiteY5" fmla="*/ 418291 h 418291"/>
              <a:gd name="connsiteX6" fmla="*/ 28854 w 173120"/>
              <a:gd name="connsiteY6" fmla="*/ 418291 h 418291"/>
              <a:gd name="connsiteX7" fmla="*/ 0 w 173120"/>
              <a:gd name="connsiteY7" fmla="*/ 389437 h 418291"/>
              <a:gd name="connsiteX8" fmla="*/ 0 w 173120"/>
              <a:gd name="connsiteY8" fmla="*/ 28854 h 418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3120" h="418291" fill="none" extrusionOk="0">
                <a:moveTo>
                  <a:pt x="0" y="28854"/>
                </a:moveTo>
                <a:cubicBezTo>
                  <a:pt x="209" y="11140"/>
                  <a:pt x="10938" y="1070"/>
                  <a:pt x="28854" y="0"/>
                </a:cubicBezTo>
                <a:cubicBezTo>
                  <a:pt x="64913" y="-5229"/>
                  <a:pt x="93552" y="1036"/>
                  <a:pt x="144266" y="0"/>
                </a:cubicBezTo>
                <a:cubicBezTo>
                  <a:pt x="162780" y="-2323"/>
                  <a:pt x="173727" y="12918"/>
                  <a:pt x="173120" y="28854"/>
                </a:cubicBezTo>
                <a:cubicBezTo>
                  <a:pt x="173424" y="169703"/>
                  <a:pt x="166124" y="307930"/>
                  <a:pt x="173120" y="389437"/>
                </a:cubicBezTo>
                <a:cubicBezTo>
                  <a:pt x="173769" y="405110"/>
                  <a:pt x="160310" y="418669"/>
                  <a:pt x="144266" y="418291"/>
                </a:cubicBezTo>
                <a:cubicBezTo>
                  <a:pt x="106780" y="421298"/>
                  <a:pt x="76874" y="414553"/>
                  <a:pt x="28854" y="418291"/>
                </a:cubicBezTo>
                <a:cubicBezTo>
                  <a:pt x="13340" y="422009"/>
                  <a:pt x="-307" y="407398"/>
                  <a:pt x="0" y="389437"/>
                </a:cubicBezTo>
                <a:cubicBezTo>
                  <a:pt x="11585" y="250483"/>
                  <a:pt x="13860" y="117292"/>
                  <a:pt x="0" y="28854"/>
                </a:cubicBezTo>
                <a:close/>
              </a:path>
              <a:path w="173120" h="418291" stroke="0" extrusionOk="0">
                <a:moveTo>
                  <a:pt x="0" y="28854"/>
                </a:moveTo>
                <a:cubicBezTo>
                  <a:pt x="-358" y="13434"/>
                  <a:pt x="13452" y="-121"/>
                  <a:pt x="28854" y="0"/>
                </a:cubicBezTo>
                <a:cubicBezTo>
                  <a:pt x="76872" y="1189"/>
                  <a:pt x="93127" y="4809"/>
                  <a:pt x="144266" y="0"/>
                </a:cubicBezTo>
                <a:cubicBezTo>
                  <a:pt x="159481" y="820"/>
                  <a:pt x="173661" y="15334"/>
                  <a:pt x="173120" y="28854"/>
                </a:cubicBezTo>
                <a:cubicBezTo>
                  <a:pt x="184786" y="202027"/>
                  <a:pt x="165101" y="285918"/>
                  <a:pt x="173120" y="389437"/>
                </a:cubicBezTo>
                <a:cubicBezTo>
                  <a:pt x="170217" y="404322"/>
                  <a:pt x="160771" y="418003"/>
                  <a:pt x="144266" y="418291"/>
                </a:cubicBezTo>
                <a:cubicBezTo>
                  <a:pt x="108170" y="422923"/>
                  <a:pt x="56929" y="415775"/>
                  <a:pt x="28854" y="418291"/>
                </a:cubicBezTo>
                <a:cubicBezTo>
                  <a:pt x="14245" y="415993"/>
                  <a:pt x="-3710" y="406452"/>
                  <a:pt x="0" y="389437"/>
                </a:cubicBezTo>
                <a:cubicBezTo>
                  <a:pt x="5380" y="255194"/>
                  <a:pt x="-2595" y="138875"/>
                  <a:pt x="0" y="28854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90806706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Rounded Rectangle 159">
            <a:extLst>
              <a:ext uri="{FF2B5EF4-FFF2-40B4-BE49-F238E27FC236}">
                <a16:creationId xmlns:a16="http://schemas.microsoft.com/office/drawing/2014/main" id="{F4EBB2C9-231F-6B4C-8C01-19E544B5EFD9}"/>
              </a:ext>
            </a:extLst>
          </p:cNvPr>
          <p:cNvSpPr/>
          <p:nvPr/>
        </p:nvSpPr>
        <p:spPr>
          <a:xfrm>
            <a:off x="2602910" y="3142985"/>
            <a:ext cx="907005" cy="605750"/>
          </a:xfrm>
          <a:custGeom>
            <a:avLst/>
            <a:gdLst>
              <a:gd name="connsiteX0" fmla="*/ 0 w 907005"/>
              <a:gd name="connsiteY0" fmla="*/ 100960 h 605750"/>
              <a:gd name="connsiteX1" fmla="*/ 100960 w 907005"/>
              <a:gd name="connsiteY1" fmla="*/ 0 h 605750"/>
              <a:gd name="connsiteX2" fmla="*/ 806045 w 907005"/>
              <a:gd name="connsiteY2" fmla="*/ 0 h 605750"/>
              <a:gd name="connsiteX3" fmla="*/ 907005 w 907005"/>
              <a:gd name="connsiteY3" fmla="*/ 100960 h 605750"/>
              <a:gd name="connsiteX4" fmla="*/ 907005 w 907005"/>
              <a:gd name="connsiteY4" fmla="*/ 504790 h 605750"/>
              <a:gd name="connsiteX5" fmla="*/ 806045 w 907005"/>
              <a:gd name="connsiteY5" fmla="*/ 605750 h 605750"/>
              <a:gd name="connsiteX6" fmla="*/ 100960 w 907005"/>
              <a:gd name="connsiteY6" fmla="*/ 605750 h 605750"/>
              <a:gd name="connsiteX7" fmla="*/ 0 w 907005"/>
              <a:gd name="connsiteY7" fmla="*/ 504790 h 605750"/>
              <a:gd name="connsiteX8" fmla="*/ 0 w 907005"/>
              <a:gd name="connsiteY8" fmla="*/ 100960 h 60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7005" h="605750" fill="none" extrusionOk="0">
                <a:moveTo>
                  <a:pt x="0" y="100960"/>
                </a:moveTo>
                <a:cubicBezTo>
                  <a:pt x="-1946" y="43597"/>
                  <a:pt x="50280" y="630"/>
                  <a:pt x="100960" y="0"/>
                </a:cubicBezTo>
                <a:cubicBezTo>
                  <a:pt x="245435" y="-30767"/>
                  <a:pt x="704766" y="-34382"/>
                  <a:pt x="806045" y="0"/>
                </a:cubicBezTo>
                <a:cubicBezTo>
                  <a:pt x="863327" y="-147"/>
                  <a:pt x="909711" y="40749"/>
                  <a:pt x="907005" y="100960"/>
                </a:cubicBezTo>
                <a:cubicBezTo>
                  <a:pt x="896048" y="251382"/>
                  <a:pt x="915363" y="415260"/>
                  <a:pt x="907005" y="504790"/>
                </a:cubicBezTo>
                <a:cubicBezTo>
                  <a:pt x="903104" y="566457"/>
                  <a:pt x="855832" y="603020"/>
                  <a:pt x="806045" y="605750"/>
                </a:cubicBezTo>
                <a:cubicBezTo>
                  <a:pt x="627791" y="663239"/>
                  <a:pt x="389870" y="549182"/>
                  <a:pt x="100960" y="605750"/>
                </a:cubicBezTo>
                <a:cubicBezTo>
                  <a:pt x="46452" y="602503"/>
                  <a:pt x="-425" y="557120"/>
                  <a:pt x="0" y="504790"/>
                </a:cubicBezTo>
                <a:cubicBezTo>
                  <a:pt x="28949" y="381150"/>
                  <a:pt x="-15974" y="192202"/>
                  <a:pt x="0" y="100960"/>
                </a:cubicBezTo>
                <a:close/>
              </a:path>
              <a:path w="907005" h="605750" stroke="0" extrusionOk="0">
                <a:moveTo>
                  <a:pt x="0" y="100960"/>
                </a:moveTo>
                <a:cubicBezTo>
                  <a:pt x="-399" y="50194"/>
                  <a:pt x="54425" y="4364"/>
                  <a:pt x="100960" y="0"/>
                </a:cubicBezTo>
                <a:cubicBezTo>
                  <a:pt x="233394" y="-51433"/>
                  <a:pt x="585260" y="-52549"/>
                  <a:pt x="806045" y="0"/>
                </a:cubicBezTo>
                <a:cubicBezTo>
                  <a:pt x="859516" y="3679"/>
                  <a:pt x="900821" y="53876"/>
                  <a:pt x="907005" y="100960"/>
                </a:cubicBezTo>
                <a:cubicBezTo>
                  <a:pt x="921499" y="187772"/>
                  <a:pt x="915920" y="409156"/>
                  <a:pt x="907005" y="504790"/>
                </a:cubicBezTo>
                <a:cubicBezTo>
                  <a:pt x="916560" y="558907"/>
                  <a:pt x="863888" y="604812"/>
                  <a:pt x="806045" y="605750"/>
                </a:cubicBezTo>
                <a:cubicBezTo>
                  <a:pt x="724851" y="663728"/>
                  <a:pt x="378271" y="568880"/>
                  <a:pt x="100960" y="605750"/>
                </a:cubicBezTo>
                <a:cubicBezTo>
                  <a:pt x="39787" y="600832"/>
                  <a:pt x="-1289" y="561588"/>
                  <a:pt x="0" y="504790"/>
                </a:cubicBezTo>
                <a:cubicBezTo>
                  <a:pt x="-35538" y="400184"/>
                  <a:pt x="-12337" y="240558"/>
                  <a:pt x="0" y="10096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2943633693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Order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(Rejected)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0F3DC140-E4EA-0742-9546-AA82CA278CD3}"/>
              </a:ext>
            </a:extLst>
          </p:cNvPr>
          <p:cNvCxnSpPr>
            <a:cxnSpLocks/>
            <a:stCxn id="159" idx="1"/>
            <a:endCxn id="160" idx="3"/>
          </p:cNvCxnSpPr>
          <p:nvPr/>
        </p:nvCxnSpPr>
        <p:spPr>
          <a:xfrm flipH="1">
            <a:off x="3509915" y="3437200"/>
            <a:ext cx="3920704" cy="8660"/>
          </a:xfrm>
          <a:prstGeom prst="straightConnector1">
            <a:avLst/>
          </a:prstGeom>
          <a:ln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E0CD4739-F216-5C42-997B-2375FDD483BF}"/>
              </a:ext>
            </a:extLst>
          </p:cNvPr>
          <p:cNvCxnSpPr>
            <a:cxnSpLocks/>
            <a:stCxn id="100" idx="2"/>
            <a:endCxn id="160" idx="0"/>
          </p:cNvCxnSpPr>
          <p:nvPr/>
        </p:nvCxnSpPr>
        <p:spPr>
          <a:xfrm>
            <a:off x="3042553" y="2309224"/>
            <a:ext cx="13860" cy="833761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4D0C4B83-F3B2-9C40-B015-EDE8C91E8AF6}"/>
              </a:ext>
            </a:extLst>
          </p:cNvPr>
          <p:cNvSpPr/>
          <p:nvPr/>
        </p:nvSpPr>
        <p:spPr>
          <a:xfrm>
            <a:off x="4487067" y="3929815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OrderRejected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F0BAF24-118E-BD44-AB3B-B82C7690B10F}"/>
              </a:ext>
            </a:extLst>
          </p:cNvPr>
          <p:cNvCxnSpPr>
            <a:cxnSpLocks/>
          </p:cNvCxnSpPr>
          <p:nvPr/>
        </p:nvCxnSpPr>
        <p:spPr>
          <a:xfrm flipH="1">
            <a:off x="5999279" y="4044550"/>
            <a:ext cx="151300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Process 82">
            <a:extLst>
              <a:ext uri="{FF2B5EF4-FFF2-40B4-BE49-F238E27FC236}">
                <a16:creationId xmlns:a16="http://schemas.microsoft.com/office/drawing/2014/main" id="{12A1D5FF-A3ED-4448-ADAF-0B2A744D7424}"/>
              </a:ext>
            </a:extLst>
          </p:cNvPr>
          <p:cNvSpPr/>
          <p:nvPr/>
        </p:nvSpPr>
        <p:spPr>
          <a:xfrm>
            <a:off x="5550424" y="3971112"/>
            <a:ext cx="433615" cy="288393"/>
          </a:xfrm>
          <a:prstGeom prst="flowChartProces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Merge 83">
            <a:extLst>
              <a:ext uri="{FF2B5EF4-FFF2-40B4-BE49-F238E27FC236}">
                <a16:creationId xmlns:a16="http://schemas.microsoft.com/office/drawing/2014/main" id="{278D2A2F-1DB7-0947-A571-C9C64266C2B9}"/>
              </a:ext>
            </a:extLst>
          </p:cNvPr>
          <p:cNvSpPr/>
          <p:nvPr/>
        </p:nvSpPr>
        <p:spPr>
          <a:xfrm>
            <a:off x="5550424" y="3970836"/>
            <a:ext cx="433102" cy="176744"/>
          </a:xfrm>
          <a:custGeom>
            <a:avLst/>
            <a:gdLst>
              <a:gd name="connsiteX0" fmla="*/ 0 w 433102"/>
              <a:gd name="connsiteY0" fmla="*/ 0 h 176744"/>
              <a:gd name="connsiteX1" fmla="*/ 433102 w 433102"/>
              <a:gd name="connsiteY1" fmla="*/ 0 h 176744"/>
              <a:gd name="connsiteX2" fmla="*/ 216551 w 433102"/>
              <a:gd name="connsiteY2" fmla="*/ 176744 h 176744"/>
              <a:gd name="connsiteX3" fmla="*/ 0 w 433102"/>
              <a:gd name="connsiteY3" fmla="*/ 0 h 176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102" h="176744" fill="none" extrusionOk="0">
                <a:moveTo>
                  <a:pt x="0" y="0"/>
                </a:moveTo>
                <a:cubicBezTo>
                  <a:pt x="143857" y="21589"/>
                  <a:pt x="270855" y="-8077"/>
                  <a:pt x="433102" y="0"/>
                </a:cubicBezTo>
                <a:cubicBezTo>
                  <a:pt x="393451" y="46962"/>
                  <a:pt x="313025" y="95727"/>
                  <a:pt x="216551" y="176744"/>
                </a:cubicBezTo>
                <a:cubicBezTo>
                  <a:pt x="120181" y="91670"/>
                  <a:pt x="84212" y="57565"/>
                  <a:pt x="0" y="0"/>
                </a:cubicBezTo>
                <a:close/>
              </a:path>
              <a:path w="433102" h="176744" stroke="0" extrusionOk="0">
                <a:moveTo>
                  <a:pt x="0" y="0"/>
                </a:moveTo>
                <a:cubicBezTo>
                  <a:pt x="131471" y="-16934"/>
                  <a:pt x="262648" y="-5967"/>
                  <a:pt x="433102" y="0"/>
                </a:cubicBezTo>
                <a:cubicBezTo>
                  <a:pt x="386412" y="36265"/>
                  <a:pt x="314403" y="100464"/>
                  <a:pt x="216551" y="176744"/>
                </a:cubicBezTo>
                <a:cubicBezTo>
                  <a:pt x="177501" y="129226"/>
                  <a:pt x="89856" y="75681"/>
                  <a:pt x="0" y="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4271516699">
                  <a:prstGeom prst="flowChartMerg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8E55E93-8339-2B47-8E7E-459E04327EBA}"/>
              </a:ext>
            </a:extLst>
          </p:cNvPr>
          <p:cNvCxnSpPr>
            <a:cxnSpLocks/>
          </p:cNvCxnSpPr>
          <p:nvPr/>
        </p:nvCxnSpPr>
        <p:spPr>
          <a:xfrm flipV="1">
            <a:off x="5990886" y="4137085"/>
            <a:ext cx="4029528" cy="6960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6F1417F-FD80-AA47-A5E4-9B3A72A9F761}"/>
              </a:ext>
            </a:extLst>
          </p:cNvPr>
          <p:cNvCxnSpPr>
            <a:cxnSpLocks/>
          </p:cNvCxnSpPr>
          <p:nvPr/>
        </p:nvCxnSpPr>
        <p:spPr>
          <a:xfrm flipV="1">
            <a:off x="6003977" y="4230068"/>
            <a:ext cx="5291511" cy="13944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58D2EACC-0014-954C-BA91-D45F0F3278C5}"/>
              </a:ext>
            </a:extLst>
          </p:cNvPr>
          <p:cNvSpPr/>
          <p:nvPr/>
        </p:nvSpPr>
        <p:spPr>
          <a:xfrm>
            <a:off x="8704638" y="5454866"/>
            <a:ext cx="1156101" cy="235784"/>
          </a:xfrm>
          <a:custGeom>
            <a:avLst/>
            <a:gdLst>
              <a:gd name="connsiteX0" fmla="*/ 0 w 1156101"/>
              <a:gd name="connsiteY0" fmla="*/ 39298 h 235784"/>
              <a:gd name="connsiteX1" fmla="*/ 39298 w 1156101"/>
              <a:gd name="connsiteY1" fmla="*/ 0 h 235784"/>
              <a:gd name="connsiteX2" fmla="*/ 545725 w 1156101"/>
              <a:gd name="connsiteY2" fmla="*/ 0 h 235784"/>
              <a:gd name="connsiteX3" fmla="*/ 1116803 w 1156101"/>
              <a:gd name="connsiteY3" fmla="*/ 0 h 235784"/>
              <a:gd name="connsiteX4" fmla="*/ 1156101 w 1156101"/>
              <a:gd name="connsiteY4" fmla="*/ 39298 h 235784"/>
              <a:gd name="connsiteX5" fmla="*/ 1156101 w 1156101"/>
              <a:gd name="connsiteY5" fmla="*/ 196486 h 235784"/>
              <a:gd name="connsiteX6" fmla="*/ 1116803 w 1156101"/>
              <a:gd name="connsiteY6" fmla="*/ 235784 h 235784"/>
              <a:gd name="connsiteX7" fmla="*/ 578051 w 1156101"/>
              <a:gd name="connsiteY7" fmla="*/ 235784 h 235784"/>
              <a:gd name="connsiteX8" fmla="*/ 39298 w 1156101"/>
              <a:gd name="connsiteY8" fmla="*/ 235784 h 235784"/>
              <a:gd name="connsiteX9" fmla="*/ 0 w 1156101"/>
              <a:gd name="connsiteY9" fmla="*/ 196486 h 235784"/>
              <a:gd name="connsiteX10" fmla="*/ 0 w 1156101"/>
              <a:gd name="connsiteY10" fmla="*/ 39298 h 235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56101" h="235784" fill="none" extrusionOk="0">
                <a:moveTo>
                  <a:pt x="0" y="39298"/>
                </a:moveTo>
                <a:cubicBezTo>
                  <a:pt x="1417" y="20271"/>
                  <a:pt x="18190" y="381"/>
                  <a:pt x="39298" y="0"/>
                </a:cubicBezTo>
                <a:cubicBezTo>
                  <a:pt x="260060" y="20964"/>
                  <a:pt x="414694" y="13881"/>
                  <a:pt x="545725" y="0"/>
                </a:cubicBezTo>
                <a:cubicBezTo>
                  <a:pt x="676756" y="-13881"/>
                  <a:pt x="967828" y="16490"/>
                  <a:pt x="1116803" y="0"/>
                </a:cubicBezTo>
                <a:cubicBezTo>
                  <a:pt x="1134231" y="-2772"/>
                  <a:pt x="1158630" y="16236"/>
                  <a:pt x="1156101" y="39298"/>
                </a:cubicBezTo>
                <a:cubicBezTo>
                  <a:pt x="1155235" y="84050"/>
                  <a:pt x="1162441" y="149124"/>
                  <a:pt x="1156101" y="196486"/>
                </a:cubicBezTo>
                <a:cubicBezTo>
                  <a:pt x="1151911" y="220855"/>
                  <a:pt x="1135284" y="235203"/>
                  <a:pt x="1116803" y="235784"/>
                </a:cubicBezTo>
                <a:cubicBezTo>
                  <a:pt x="886907" y="253534"/>
                  <a:pt x="842931" y="253239"/>
                  <a:pt x="578051" y="235784"/>
                </a:cubicBezTo>
                <a:cubicBezTo>
                  <a:pt x="313171" y="218329"/>
                  <a:pt x="151572" y="236046"/>
                  <a:pt x="39298" y="235784"/>
                </a:cubicBezTo>
                <a:cubicBezTo>
                  <a:pt x="18314" y="234984"/>
                  <a:pt x="522" y="218083"/>
                  <a:pt x="0" y="196486"/>
                </a:cubicBezTo>
                <a:cubicBezTo>
                  <a:pt x="-6589" y="129665"/>
                  <a:pt x="5336" y="86254"/>
                  <a:pt x="0" y="39298"/>
                </a:cubicBezTo>
                <a:close/>
              </a:path>
              <a:path w="1156101" h="235784" stroke="0" extrusionOk="0">
                <a:moveTo>
                  <a:pt x="0" y="39298"/>
                </a:moveTo>
                <a:cubicBezTo>
                  <a:pt x="3331" y="19330"/>
                  <a:pt x="22874" y="1187"/>
                  <a:pt x="39298" y="0"/>
                </a:cubicBezTo>
                <a:cubicBezTo>
                  <a:pt x="282163" y="-20978"/>
                  <a:pt x="416646" y="-22510"/>
                  <a:pt x="567275" y="0"/>
                </a:cubicBezTo>
                <a:cubicBezTo>
                  <a:pt x="717904" y="22510"/>
                  <a:pt x="894467" y="-1707"/>
                  <a:pt x="1116803" y="0"/>
                </a:cubicBezTo>
                <a:cubicBezTo>
                  <a:pt x="1141321" y="1443"/>
                  <a:pt x="1156748" y="20940"/>
                  <a:pt x="1156101" y="39298"/>
                </a:cubicBezTo>
                <a:cubicBezTo>
                  <a:pt x="1151262" y="97397"/>
                  <a:pt x="1153845" y="143109"/>
                  <a:pt x="1156101" y="196486"/>
                </a:cubicBezTo>
                <a:cubicBezTo>
                  <a:pt x="1153102" y="215057"/>
                  <a:pt x="1137981" y="231363"/>
                  <a:pt x="1116803" y="235784"/>
                </a:cubicBezTo>
                <a:cubicBezTo>
                  <a:pt x="933191" y="218425"/>
                  <a:pt x="839693" y="253425"/>
                  <a:pt x="578051" y="235784"/>
                </a:cubicBezTo>
                <a:cubicBezTo>
                  <a:pt x="316409" y="218143"/>
                  <a:pt x="287062" y="214452"/>
                  <a:pt x="39298" y="235784"/>
                </a:cubicBezTo>
                <a:cubicBezTo>
                  <a:pt x="17244" y="235227"/>
                  <a:pt x="-2763" y="214447"/>
                  <a:pt x="0" y="196486"/>
                </a:cubicBezTo>
                <a:cubicBezTo>
                  <a:pt x="1090" y="139568"/>
                  <a:pt x="1621" y="73539"/>
                  <a:pt x="0" y="39298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61682235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Compensation</a:t>
            </a:r>
          </a:p>
        </p:txBody>
      </p:sp>
    </p:spTree>
    <p:extLst>
      <p:ext uri="{BB962C8B-B14F-4D97-AF65-F5344CB8AC3E}">
        <p14:creationId xmlns:p14="http://schemas.microsoft.com/office/powerpoint/2010/main" val="4262546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146</Words>
  <Application>Microsoft Macintosh PowerPoint</Application>
  <PresentationFormat>Widescreen</PresentationFormat>
  <Paragraphs>61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Menlo</vt:lpstr>
      <vt:lpstr>Office Theme</vt:lpstr>
      <vt:lpstr>Order Rejection - Sequence Diagram – Create Order</vt:lpstr>
      <vt:lpstr>Order Rejection - Sequence Diagram – Reject Order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 Diagram</dc:title>
  <dc:creator>Microsoft Office User</dc:creator>
  <cp:lastModifiedBy>Microsoft Office User</cp:lastModifiedBy>
  <cp:revision>64</cp:revision>
  <dcterms:created xsi:type="dcterms:W3CDTF">2019-11-14T09:40:24Z</dcterms:created>
  <dcterms:modified xsi:type="dcterms:W3CDTF">2020-02-19T19:27:25Z</dcterms:modified>
</cp:coreProperties>
</file>