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5" r:id="rId2"/>
    <p:sldId id="304" r:id="rId3"/>
    <p:sldId id="306" r:id="rId4"/>
    <p:sldId id="311" r:id="rId5"/>
    <p:sldId id="278" r:id="rId6"/>
    <p:sldId id="312" r:id="rId7"/>
    <p:sldId id="308" r:id="rId8"/>
    <p:sldId id="307" r:id="rId9"/>
    <p:sldId id="309" r:id="rId10"/>
    <p:sldId id="313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316" r:id="rId24"/>
    <p:sldId id="291" r:id="rId25"/>
    <p:sldId id="292" r:id="rId26"/>
    <p:sldId id="293" r:id="rId27"/>
    <p:sldId id="295" r:id="rId28"/>
    <p:sldId id="296" r:id="rId29"/>
    <p:sldId id="297" r:id="rId30"/>
    <p:sldId id="299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83F5D-ED8E-4449-B684-B895AECFFA33}">
          <p14:sldIdLst>
            <p14:sldId id="305"/>
            <p14:sldId id="304"/>
            <p14:sldId id="306"/>
            <p14:sldId id="311"/>
            <p14:sldId id="278"/>
            <p14:sldId id="312"/>
            <p14:sldId id="308"/>
            <p14:sldId id="307"/>
            <p14:sldId id="309"/>
            <p14:sldId id="313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316"/>
            <p14:sldId id="291"/>
            <p14:sldId id="292"/>
            <p14:sldId id="293"/>
            <p14:sldId id="295"/>
            <p14:sldId id="296"/>
            <p14:sldId id="297"/>
            <p14:sldId id="299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40" autoAdjust="0"/>
  </p:normalViewPr>
  <p:slideViewPr>
    <p:cSldViewPr snapToGrid="0">
      <p:cViewPr varScale="1">
        <p:scale>
          <a:sx n="78" d="100"/>
          <a:sy n="78" d="100"/>
        </p:scale>
        <p:origin x="18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06B55-F475-45A7-8B86-807889FBE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450EF-C561-4373-A7BD-8C3493673C58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D4DF5252-54C9-4B6F-A8FF-B0D3EA241248}" type="parTrans" cxnId="{7EAE8FCA-C548-4FA7-B36F-01C30D6EEAF1}">
      <dgm:prSet/>
      <dgm:spPr/>
      <dgm:t>
        <a:bodyPr/>
        <a:lstStyle/>
        <a:p>
          <a:endParaRPr lang="en-US"/>
        </a:p>
      </dgm:t>
    </dgm:pt>
    <dgm:pt modelId="{84A37257-B0A8-4DEF-A215-3EBA188AD5D0}" type="sibTrans" cxnId="{7EAE8FCA-C548-4FA7-B36F-01C30D6EEAF1}">
      <dgm:prSet/>
      <dgm:spPr/>
      <dgm:t>
        <a:bodyPr/>
        <a:lstStyle/>
        <a:p>
          <a:endParaRPr lang="en-US"/>
        </a:p>
      </dgm:t>
    </dgm:pt>
    <dgm:pt modelId="{CA392959-07B5-41ED-AB3F-4A1F7D56F22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Test Coverage</a:t>
          </a:r>
        </a:p>
      </dgm:t>
    </dgm:pt>
    <dgm:pt modelId="{E507A022-76D8-46D5-82C3-C401C816BF76}" type="parTrans" cxnId="{5899C50D-408A-40B0-A05F-DF147221F91C}">
      <dgm:prSet/>
      <dgm:spPr/>
      <dgm:t>
        <a:bodyPr/>
        <a:lstStyle/>
        <a:p>
          <a:endParaRPr lang="en-US"/>
        </a:p>
      </dgm:t>
    </dgm:pt>
    <dgm:pt modelId="{DD14245A-74B4-40B1-B18B-CC94D60E1D25}" type="sibTrans" cxnId="{5899C50D-408A-40B0-A05F-DF147221F91C}">
      <dgm:prSet/>
      <dgm:spPr/>
      <dgm:t>
        <a:bodyPr/>
        <a:lstStyle/>
        <a:p>
          <a:endParaRPr lang="en-US"/>
        </a:p>
      </dgm:t>
    </dgm:pt>
    <dgm:pt modelId="{0EB8640E-5E3C-44F6-9D3C-A318E985338F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1CAC7E68-9334-4FCA-ABC4-4EB53B6F7ECD}" type="parTrans" cxnId="{FDB77E91-659D-41C5-BE06-C25574B1775E}">
      <dgm:prSet/>
      <dgm:spPr/>
      <dgm:t>
        <a:bodyPr/>
        <a:lstStyle/>
        <a:p>
          <a:endParaRPr lang="en-US"/>
        </a:p>
      </dgm:t>
    </dgm:pt>
    <dgm:pt modelId="{137C8435-E590-4DAC-B486-8BF19E135ADF}" type="sibTrans" cxnId="{FDB77E91-659D-41C5-BE06-C25574B1775E}">
      <dgm:prSet/>
      <dgm:spPr/>
      <dgm:t>
        <a:bodyPr/>
        <a:lstStyle/>
        <a:p>
          <a:endParaRPr lang="en-US"/>
        </a:p>
      </dgm:t>
    </dgm:pt>
    <dgm:pt modelId="{D6589F60-4AD8-4968-92C7-B4855E375BDE}">
      <dgm:prSet phldrT="[Text]"/>
      <dgm:spPr/>
      <dgm:t>
        <a:bodyPr/>
        <a:lstStyle/>
        <a:p>
          <a:r>
            <a:rPr lang="en-US" dirty="0"/>
            <a:t>Package Restore</a:t>
          </a:r>
        </a:p>
      </dgm:t>
    </dgm:pt>
    <dgm:pt modelId="{A11D632D-7923-458D-890F-A9F972428158}" type="parTrans" cxnId="{CF3C58E6-F153-4A67-923B-AB7DCB5FF9BD}">
      <dgm:prSet/>
      <dgm:spPr/>
      <dgm:t>
        <a:bodyPr/>
        <a:lstStyle/>
        <a:p>
          <a:endParaRPr lang="en-US"/>
        </a:p>
      </dgm:t>
    </dgm:pt>
    <dgm:pt modelId="{0ECDDF86-E264-4C2B-9E1F-B33896A239A8}" type="sibTrans" cxnId="{CF3C58E6-F153-4A67-923B-AB7DCB5FF9BD}">
      <dgm:prSet/>
      <dgm:spPr/>
      <dgm:t>
        <a:bodyPr/>
        <a:lstStyle/>
        <a:p>
          <a:endParaRPr lang="en-US"/>
        </a:p>
      </dgm:t>
    </dgm:pt>
    <dgm:pt modelId="{BA4EA4F7-B8FE-40B4-B2D7-EB94D5DFB0E2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88F3D69C-347B-4303-8B8F-4DB19250FCAE}" type="parTrans" cxnId="{80FDCDF2-7B06-4ACB-820B-05CF757C6212}">
      <dgm:prSet/>
      <dgm:spPr/>
      <dgm:t>
        <a:bodyPr/>
        <a:lstStyle/>
        <a:p>
          <a:endParaRPr lang="en-US"/>
        </a:p>
      </dgm:t>
    </dgm:pt>
    <dgm:pt modelId="{F0EB5E91-5143-448D-B39E-8DCF2963CB83}" type="sibTrans" cxnId="{80FDCDF2-7B06-4ACB-820B-05CF757C6212}">
      <dgm:prSet/>
      <dgm:spPr/>
      <dgm:t>
        <a:bodyPr/>
        <a:lstStyle/>
        <a:p>
          <a:endParaRPr lang="en-US"/>
        </a:p>
      </dgm:t>
    </dgm:pt>
    <dgm:pt modelId="{3D303E23-0984-4F82-B4E3-E47A12097EC3}">
      <dgm:prSet phldrT="[Text]"/>
      <dgm:spPr/>
      <dgm:t>
        <a:bodyPr/>
        <a:lstStyle/>
        <a:p>
          <a:r>
            <a:rPr lang="en-US" dirty="0"/>
            <a:t>Run Unit Tests</a:t>
          </a:r>
        </a:p>
      </dgm:t>
    </dgm:pt>
    <dgm:pt modelId="{E9A86493-B2EE-4151-851F-15E30B32FE42}" type="parTrans" cxnId="{2C59D9C7-9EBD-4314-B01D-D21241DE6ADD}">
      <dgm:prSet/>
      <dgm:spPr/>
      <dgm:t>
        <a:bodyPr/>
        <a:lstStyle/>
        <a:p>
          <a:endParaRPr lang="en-US"/>
        </a:p>
      </dgm:t>
    </dgm:pt>
    <dgm:pt modelId="{535B1C44-FDD7-4152-A973-144C4C43DB0F}" type="sibTrans" cxnId="{2C59D9C7-9EBD-4314-B01D-D21241DE6ADD}">
      <dgm:prSet/>
      <dgm:spPr/>
      <dgm:t>
        <a:bodyPr/>
        <a:lstStyle/>
        <a:p>
          <a:endParaRPr lang="en-US"/>
        </a:p>
      </dgm:t>
    </dgm:pt>
    <dgm:pt modelId="{2D5E209B-414B-40B3-9A10-6875B2CDA04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Deploy</a:t>
          </a:r>
        </a:p>
      </dgm:t>
    </dgm:pt>
    <dgm:pt modelId="{2B2F6485-7BDB-4396-94EF-C863EF57BB2D}" type="parTrans" cxnId="{E0B9E48E-2F31-4432-9E36-66E4D9E86F9A}">
      <dgm:prSet/>
      <dgm:spPr/>
      <dgm:t>
        <a:bodyPr/>
        <a:lstStyle/>
        <a:p>
          <a:endParaRPr lang="en-US"/>
        </a:p>
      </dgm:t>
    </dgm:pt>
    <dgm:pt modelId="{EC357C1D-3535-40D4-AAAD-FFC28ECEDE12}" type="sibTrans" cxnId="{E0B9E48E-2F31-4432-9E36-66E4D9E86F9A}">
      <dgm:prSet/>
      <dgm:spPr/>
      <dgm:t>
        <a:bodyPr/>
        <a:lstStyle/>
        <a:p>
          <a:endParaRPr lang="en-US"/>
        </a:p>
      </dgm:t>
    </dgm:pt>
    <dgm:pt modelId="{6D701A7F-3C26-403C-AC89-DD7BB2006676}" type="pres">
      <dgm:prSet presAssocID="{A9D06B55-F475-45A7-8B86-807889FBE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AF74B-B8ED-445C-83B7-FF313B17FBD9}" type="pres">
      <dgm:prSet presAssocID="{BBD450EF-C561-4373-A7BD-8C3493673C5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0CC62-D10A-4514-B82F-01773CA824C2}" type="pres">
      <dgm:prSet presAssocID="{84A37257-B0A8-4DEF-A215-3EBA188AD5D0}" presName="parTxOnlySpace" presStyleCnt="0"/>
      <dgm:spPr/>
    </dgm:pt>
    <dgm:pt modelId="{5035393E-F869-42AA-8EE0-2EC22001F5D2}" type="pres">
      <dgm:prSet presAssocID="{D6589F60-4AD8-4968-92C7-B4855E375BD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74C9F-2DC7-4263-B597-5E477D8DD8BF}" type="pres">
      <dgm:prSet presAssocID="{0ECDDF86-E264-4C2B-9E1F-B33896A239A8}" presName="parTxOnlySpace" presStyleCnt="0"/>
      <dgm:spPr/>
    </dgm:pt>
    <dgm:pt modelId="{33BBBA23-8383-4784-8903-D0A34D31E0F0}" type="pres">
      <dgm:prSet presAssocID="{BA4EA4F7-B8FE-40B4-B2D7-EB94D5DFB0E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C50D7-6DEB-4851-8EC0-D5DF51D776AC}" type="pres">
      <dgm:prSet presAssocID="{F0EB5E91-5143-448D-B39E-8DCF2963CB83}" presName="parTxOnlySpace" presStyleCnt="0"/>
      <dgm:spPr/>
    </dgm:pt>
    <dgm:pt modelId="{AC7F08FA-D54E-42BB-A300-86CA95DB3A9D}" type="pres">
      <dgm:prSet presAssocID="{3D303E23-0984-4F82-B4E3-E47A12097EC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7C194-72A2-40F9-AEFB-A9C996A472B3}" type="pres">
      <dgm:prSet presAssocID="{535B1C44-FDD7-4152-A973-144C4C43DB0F}" presName="parTxOnlySpace" presStyleCnt="0"/>
      <dgm:spPr/>
    </dgm:pt>
    <dgm:pt modelId="{B6FFB216-0D40-430E-B1A1-8279FB8C6E5B}" type="pres">
      <dgm:prSet presAssocID="{CA392959-07B5-41ED-AB3F-4A1F7D56F2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69BE8-22C8-4DF6-8562-519ADA61A417}" type="pres">
      <dgm:prSet presAssocID="{DD14245A-74B4-40B1-B18B-CC94D60E1D25}" presName="parTxOnlySpace" presStyleCnt="0"/>
      <dgm:spPr/>
    </dgm:pt>
    <dgm:pt modelId="{311D0788-D27D-4B22-9FDB-F89813FD5748}" type="pres">
      <dgm:prSet presAssocID="{0EB8640E-5E3C-44F6-9D3C-A318E985338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8BB2-C1C0-47A9-853F-081A71E0C6FA}" type="pres">
      <dgm:prSet presAssocID="{137C8435-E590-4DAC-B486-8BF19E135ADF}" presName="parTxOnlySpace" presStyleCnt="0"/>
      <dgm:spPr/>
    </dgm:pt>
    <dgm:pt modelId="{39162958-FDF4-4024-8B3A-D87647C6C77A}" type="pres">
      <dgm:prSet presAssocID="{2D5E209B-414B-40B3-9A10-6875B2CDA04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9C50D-408A-40B0-A05F-DF147221F91C}" srcId="{A9D06B55-F475-45A7-8B86-807889FBE97F}" destId="{CA392959-07B5-41ED-AB3F-4A1F7D56F224}" srcOrd="4" destOrd="0" parTransId="{E507A022-76D8-46D5-82C3-C401C816BF76}" sibTransId="{DD14245A-74B4-40B1-B18B-CC94D60E1D25}"/>
    <dgm:cxn modelId="{C7045F84-5B65-43F7-BDC7-4E2874EBB5BA}" type="presOf" srcId="{2D5E209B-414B-40B3-9A10-6875B2CDA04F}" destId="{39162958-FDF4-4024-8B3A-D87647C6C77A}" srcOrd="0" destOrd="0" presId="urn:microsoft.com/office/officeart/2005/8/layout/chevron1"/>
    <dgm:cxn modelId="{27A0B2F8-8A33-42F5-A98A-62CEF386ED5B}" type="presOf" srcId="{A9D06B55-F475-45A7-8B86-807889FBE97F}" destId="{6D701A7F-3C26-403C-AC89-DD7BB2006676}" srcOrd="0" destOrd="0" presId="urn:microsoft.com/office/officeart/2005/8/layout/chevron1"/>
    <dgm:cxn modelId="{93ED222E-BAC8-4318-9F92-00263E41C8AE}" type="presOf" srcId="{BA4EA4F7-B8FE-40B4-B2D7-EB94D5DFB0E2}" destId="{33BBBA23-8383-4784-8903-D0A34D31E0F0}" srcOrd="0" destOrd="0" presId="urn:microsoft.com/office/officeart/2005/8/layout/chevron1"/>
    <dgm:cxn modelId="{E0B9E48E-2F31-4432-9E36-66E4D9E86F9A}" srcId="{A9D06B55-F475-45A7-8B86-807889FBE97F}" destId="{2D5E209B-414B-40B3-9A10-6875B2CDA04F}" srcOrd="6" destOrd="0" parTransId="{2B2F6485-7BDB-4396-94EF-C863EF57BB2D}" sibTransId="{EC357C1D-3535-40D4-AAAD-FFC28ECEDE12}"/>
    <dgm:cxn modelId="{CF3C58E6-F153-4A67-923B-AB7DCB5FF9BD}" srcId="{A9D06B55-F475-45A7-8B86-807889FBE97F}" destId="{D6589F60-4AD8-4968-92C7-B4855E375BDE}" srcOrd="1" destOrd="0" parTransId="{A11D632D-7923-458D-890F-A9F972428158}" sibTransId="{0ECDDF86-E264-4C2B-9E1F-B33896A239A8}"/>
    <dgm:cxn modelId="{FDB77E91-659D-41C5-BE06-C25574B1775E}" srcId="{A9D06B55-F475-45A7-8B86-807889FBE97F}" destId="{0EB8640E-5E3C-44F6-9D3C-A318E985338F}" srcOrd="5" destOrd="0" parTransId="{1CAC7E68-9334-4FCA-ABC4-4EB53B6F7ECD}" sibTransId="{137C8435-E590-4DAC-B486-8BF19E135ADF}"/>
    <dgm:cxn modelId="{D8B17040-2CCF-47FF-BBF0-0A2A6BF136C9}" type="presOf" srcId="{D6589F60-4AD8-4968-92C7-B4855E375BDE}" destId="{5035393E-F869-42AA-8EE0-2EC22001F5D2}" srcOrd="0" destOrd="0" presId="urn:microsoft.com/office/officeart/2005/8/layout/chevron1"/>
    <dgm:cxn modelId="{55674C10-F978-4BD0-86AA-943F062E0E07}" type="presOf" srcId="{CA392959-07B5-41ED-AB3F-4A1F7D56F224}" destId="{B6FFB216-0D40-430E-B1A1-8279FB8C6E5B}" srcOrd="0" destOrd="0" presId="urn:microsoft.com/office/officeart/2005/8/layout/chevron1"/>
    <dgm:cxn modelId="{2C59D9C7-9EBD-4314-B01D-D21241DE6ADD}" srcId="{A9D06B55-F475-45A7-8B86-807889FBE97F}" destId="{3D303E23-0984-4F82-B4E3-E47A12097EC3}" srcOrd="3" destOrd="0" parTransId="{E9A86493-B2EE-4151-851F-15E30B32FE42}" sibTransId="{535B1C44-FDD7-4152-A973-144C4C43DB0F}"/>
    <dgm:cxn modelId="{20177804-604A-4B9C-AF97-048B889BB3A5}" type="presOf" srcId="{3D303E23-0984-4F82-B4E3-E47A12097EC3}" destId="{AC7F08FA-D54E-42BB-A300-86CA95DB3A9D}" srcOrd="0" destOrd="0" presId="urn:microsoft.com/office/officeart/2005/8/layout/chevron1"/>
    <dgm:cxn modelId="{57B214E2-97A3-4585-A29B-12D0674CC6B9}" type="presOf" srcId="{BBD450EF-C561-4373-A7BD-8C3493673C58}" destId="{CBEAF74B-B8ED-445C-83B7-FF313B17FBD9}" srcOrd="0" destOrd="0" presId="urn:microsoft.com/office/officeart/2005/8/layout/chevron1"/>
    <dgm:cxn modelId="{7EAE8FCA-C548-4FA7-B36F-01C30D6EEAF1}" srcId="{A9D06B55-F475-45A7-8B86-807889FBE97F}" destId="{BBD450EF-C561-4373-A7BD-8C3493673C58}" srcOrd="0" destOrd="0" parTransId="{D4DF5252-54C9-4B6F-A8FF-B0D3EA241248}" sibTransId="{84A37257-B0A8-4DEF-A215-3EBA188AD5D0}"/>
    <dgm:cxn modelId="{80FDCDF2-7B06-4ACB-820B-05CF757C6212}" srcId="{A9D06B55-F475-45A7-8B86-807889FBE97F}" destId="{BA4EA4F7-B8FE-40B4-B2D7-EB94D5DFB0E2}" srcOrd="2" destOrd="0" parTransId="{88F3D69C-347B-4303-8B8F-4DB19250FCAE}" sibTransId="{F0EB5E91-5143-448D-B39E-8DCF2963CB83}"/>
    <dgm:cxn modelId="{B4A45AE5-36CE-496C-B387-4E2EFC366425}" type="presOf" srcId="{0EB8640E-5E3C-44F6-9D3C-A318E985338F}" destId="{311D0788-D27D-4B22-9FDB-F89813FD5748}" srcOrd="0" destOrd="0" presId="urn:microsoft.com/office/officeart/2005/8/layout/chevron1"/>
    <dgm:cxn modelId="{0CBFED37-01D3-497D-B4B5-E8E6B10DE5FB}" type="presParOf" srcId="{6D701A7F-3C26-403C-AC89-DD7BB2006676}" destId="{CBEAF74B-B8ED-445C-83B7-FF313B17FBD9}" srcOrd="0" destOrd="0" presId="urn:microsoft.com/office/officeart/2005/8/layout/chevron1"/>
    <dgm:cxn modelId="{DA6A812D-F025-4EDC-839F-F020857760D9}" type="presParOf" srcId="{6D701A7F-3C26-403C-AC89-DD7BB2006676}" destId="{4260CC62-D10A-4514-B82F-01773CA824C2}" srcOrd="1" destOrd="0" presId="urn:microsoft.com/office/officeart/2005/8/layout/chevron1"/>
    <dgm:cxn modelId="{D301884D-0C84-47AB-A9B5-027E819CFDF3}" type="presParOf" srcId="{6D701A7F-3C26-403C-AC89-DD7BB2006676}" destId="{5035393E-F869-42AA-8EE0-2EC22001F5D2}" srcOrd="2" destOrd="0" presId="urn:microsoft.com/office/officeart/2005/8/layout/chevron1"/>
    <dgm:cxn modelId="{4B90E3B7-F835-4BA1-AEA3-19AA8152CADD}" type="presParOf" srcId="{6D701A7F-3C26-403C-AC89-DD7BB2006676}" destId="{42174C9F-2DC7-4263-B597-5E477D8DD8BF}" srcOrd="3" destOrd="0" presId="urn:microsoft.com/office/officeart/2005/8/layout/chevron1"/>
    <dgm:cxn modelId="{99465BDC-8D44-44FA-9A2F-C34E8BEF4324}" type="presParOf" srcId="{6D701A7F-3C26-403C-AC89-DD7BB2006676}" destId="{33BBBA23-8383-4784-8903-D0A34D31E0F0}" srcOrd="4" destOrd="0" presId="urn:microsoft.com/office/officeart/2005/8/layout/chevron1"/>
    <dgm:cxn modelId="{BEAD39BE-17B6-4F80-BF72-2DD66F3A3552}" type="presParOf" srcId="{6D701A7F-3C26-403C-AC89-DD7BB2006676}" destId="{FB4C50D7-6DEB-4851-8EC0-D5DF51D776AC}" srcOrd="5" destOrd="0" presId="urn:microsoft.com/office/officeart/2005/8/layout/chevron1"/>
    <dgm:cxn modelId="{9FBF390E-2683-4612-9FB0-DBD1594304F9}" type="presParOf" srcId="{6D701A7F-3C26-403C-AC89-DD7BB2006676}" destId="{AC7F08FA-D54E-42BB-A300-86CA95DB3A9D}" srcOrd="6" destOrd="0" presId="urn:microsoft.com/office/officeart/2005/8/layout/chevron1"/>
    <dgm:cxn modelId="{01E55BD7-2A39-4ABC-BE4B-02490A6F6B8B}" type="presParOf" srcId="{6D701A7F-3C26-403C-AC89-DD7BB2006676}" destId="{A707C194-72A2-40F9-AEFB-A9C996A472B3}" srcOrd="7" destOrd="0" presId="urn:microsoft.com/office/officeart/2005/8/layout/chevron1"/>
    <dgm:cxn modelId="{5B679752-73CD-4986-9DA6-D4209C070BC0}" type="presParOf" srcId="{6D701A7F-3C26-403C-AC89-DD7BB2006676}" destId="{B6FFB216-0D40-430E-B1A1-8279FB8C6E5B}" srcOrd="8" destOrd="0" presId="urn:microsoft.com/office/officeart/2005/8/layout/chevron1"/>
    <dgm:cxn modelId="{BC34F59C-4041-483F-B14A-9C3363D2C27F}" type="presParOf" srcId="{6D701A7F-3C26-403C-AC89-DD7BB2006676}" destId="{A9A69BE8-22C8-4DF6-8562-519ADA61A417}" srcOrd="9" destOrd="0" presId="urn:microsoft.com/office/officeart/2005/8/layout/chevron1"/>
    <dgm:cxn modelId="{7B71E98D-F09B-4C55-98A4-92E0491C9D74}" type="presParOf" srcId="{6D701A7F-3C26-403C-AC89-DD7BB2006676}" destId="{311D0788-D27D-4B22-9FDB-F89813FD5748}" srcOrd="10" destOrd="0" presId="urn:microsoft.com/office/officeart/2005/8/layout/chevron1"/>
    <dgm:cxn modelId="{D1FC2EEF-EAF2-4804-B15E-899469516A17}" type="presParOf" srcId="{6D701A7F-3C26-403C-AC89-DD7BB2006676}" destId="{2C0D8BB2-C1C0-47A9-853F-081A71E0C6FA}" srcOrd="11" destOrd="0" presId="urn:microsoft.com/office/officeart/2005/8/layout/chevron1"/>
    <dgm:cxn modelId="{D259AB2E-1AA1-4909-BD1F-D8EF0D5A8BDE}" type="presParOf" srcId="{6D701A7F-3C26-403C-AC89-DD7BB2006676}" destId="{39162958-FDF4-4024-8B3A-D87647C6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06B55-F475-45A7-8B86-807889FBE9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450EF-C561-4373-A7BD-8C3493673C58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D4DF5252-54C9-4B6F-A8FF-B0D3EA241248}" type="parTrans" cxnId="{7EAE8FCA-C548-4FA7-B36F-01C30D6EEAF1}">
      <dgm:prSet/>
      <dgm:spPr/>
      <dgm:t>
        <a:bodyPr/>
        <a:lstStyle/>
        <a:p>
          <a:endParaRPr lang="en-US"/>
        </a:p>
      </dgm:t>
    </dgm:pt>
    <dgm:pt modelId="{84A37257-B0A8-4DEF-A215-3EBA188AD5D0}" type="sibTrans" cxnId="{7EAE8FCA-C548-4FA7-B36F-01C30D6EEAF1}">
      <dgm:prSet/>
      <dgm:spPr/>
      <dgm:t>
        <a:bodyPr/>
        <a:lstStyle/>
        <a:p>
          <a:endParaRPr lang="en-US"/>
        </a:p>
      </dgm:t>
    </dgm:pt>
    <dgm:pt modelId="{CA392959-07B5-41ED-AB3F-4A1F7D56F22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Test Coverage</a:t>
          </a:r>
        </a:p>
      </dgm:t>
    </dgm:pt>
    <dgm:pt modelId="{E507A022-76D8-46D5-82C3-C401C816BF76}" type="parTrans" cxnId="{5899C50D-408A-40B0-A05F-DF147221F91C}">
      <dgm:prSet/>
      <dgm:spPr/>
      <dgm:t>
        <a:bodyPr/>
        <a:lstStyle/>
        <a:p>
          <a:endParaRPr lang="en-US"/>
        </a:p>
      </dgm:t>
    </dgm:pt>
    <dgm:pt modelId="{DD14245A-74B4-40B1-B18B-CC94D60E1D25}" type="sibTrans" cxnId="{5899C50D-408A-40B0-A05F-DF147221F91C}">
      <dgm:prSet/>
      <dgm:spPr/>
      <dgm:t>
        <a:bodyPr/>
        <a:lstStyle/>
        <a:p>
          <a:endParaRPr lang="en-US"/>
        </a:p>
      </dgm:t>
    </dgm:pt>
    <dgm:pt modelId="{0EB8640E-5E3C-44F6-9D3C-A318E985338F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1CAC7E68-9334-4FCA-ABC4-4EB53B6F7ECD}" type="parTrans" cxnId="{FDB77E91-659D-41C5-BE06-C25574B1775E}">
      <dgm:prSet/>
      <dgm:spPr/>
      <dgm:t>
        <a:bodyPr/>
        <a:lstStyle/>
        <a:p>
          <a:endParaRPr lang="en-US"/>
        </a:p>
      </dgm:t>
    </dgm:pt>
    <dgm:pt modelId="{137C8435-E590-4DAC-B486-8BF19E135ADF}" type="sibTrans" cxnId="{FDB77E91-659D-41C5-BE06-C25574B1775E}">
      <dgm:prSet/>
      <dgm:spPr/>
      <dgm:t>
        <a:bodyPr/>
        <a:lstStyle/>
        <a:p>
          <a:endParaRPr lang="en-US"/>
        </a:p>
      </dgm:t>
    </dgm:pt>
    <dgm:pt modelId="{D6589F60-4AD8-4968-92C7-B4855E375BDE}">
      <dgm:prSet phldrT="[Text]"/>
      <dgm:spPr/>
      <dgm:t>
        <a:bodyPr/>
        <a:lstStyle/>
        <a:p>
          <a:r>
            <a:rPr lang="en-US" dirty="0"/>
            <a:t>Package Restore</a:t>
          </a:r>
        </a:p>
      </dgm:t>
    </dgm:pt>
    <dgm:pt modelId="{A11D632D-7923-458D-890F-A9F972428158}" type="parTrans" cxnId="{CF3C58E6-F153-4A67-923B-AB7DCB5FF9BD}">
      <dgm:prSet/>
      <dgm:spPr/>
      <dgm:t>
        <a:bodyPr/>
        <a:lstStyle/>
        <a:p>
          <a:endParaRPr lang="en-US"/>
        </a:p>
      </dgm:t>
    </dgm:pt>
    <dgm:pt modelId="{0ECDDF86-E264-4C2B-9E1F-B33896A239A8}" type="sibTrans" cxnId="{CF3C58E6-F153-4A67-923B-AB7DCB5FF9BD}">
      <dgm:prSet/>
      <dgm:spPr/>
      <dgm:t>
        <a:bodyPr/>
        <a:lstStyle/>
        <a:p>
          <a:endParaRPr lang="en-US"/>
        </a:p>
      </dgm:t>
    </dgm:pt>
    <dgm:pt modelId="{BA4EA4F7-B8FE-40B4-B2D7-EB94D5DFB0E2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88F3D69C-347B-4303-8B8F-4DB19250FCAE}" type="parTrans" cxnId="{80FDCDF2-7B06-4ACB-820B-05CF757C6212}">
      <dgm:prSet/>
      <dgm:spPr/>
      <dgm:t>
        <a:bodyPr/>
        <a:lstStyle/>
        <a:p>
          <a:endParaRPr lang="en-US"/>
        </a:p>
      </dgm:t>
    </dgm:pt>
    <dgm:pt modelId="{F0EB5E91-5143-448D-B39E-8DCF2963CB83}" type="sibTrans" cxnId="{80FDCDF2-7B06-4ACB-820B-05CF757C6212}">
      <dgm:prSet/>
      <dgm:spPr/>
      <dgm:t>
        <a:bodyPr/>
        <a:lstStyle/>
        <a:p>
          <a:endParaRPr lang="en-US"/>
        </a:p>
      </dgm:t>
    </dgm:pt>
    <dgm:pt modelId="{3D303E23-0984-4F82-B4E3-E47A12097EC3}">
      <dgm:prSet phldrT="[Text]"/>
      <dgm:spPr/>
      <dgm:t>
        <a:bodyPr/>
        <a:lstStyle/>
        <a:p>
          <a:r>
            <a:rPr lang="en-US" dirty="0"/>
            <a:t>Run Unit Tests</a:t>
          </a:r>
        </a:p>
      </dgm:t>
    </dgm:pt>
    <dgm:pt modelId="{E9A86493-B2EE-4151-851F-15E30B32FE42}" type="parTrans" cxnId="{2C59D9C7-9EBD-4314-B01D-D21241DE6ADD}">
      <dgm:prSet/>
      <dgm:spPr/>
      <dgm:t>
        <a:bodyPr/>
        <a:lstStyle/>
        <a:p>
          <a:endParaRPr lang="en-US"/>
        </a:p>
      </dgm:t>
    </dgm:pt>
    <dgm:pt modelId="{535B1C44-FDD7-4152-A973-144C4C43DB0F}" type="sibTrans" cxnId="{2C59D9C7-9EBD-4314-B01D-D21241DE6ADD}">
      <dgm:prSet/>
      <dgm:spPr/>
      <dgm:t>
        <a:bodyPr/>
        <a:lstStyle/>
        <a:p>
          <a:endParaRPr lang="en-US"/>
        </a:p>
      </dgm:t>
    </dgm:pt>
    <dgm:pt modelId="{2D5E209B-414B-40B3-9A10-6875B2CDA04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Deploy</a:t>
          </a:r>
        </a:p>
      </dgm:t>
    </dgm:pt>
    <dgm:pt modelId="{2B2F6485-7BDB-4396-94EF-C863EF57BB2D}" type="parTrans" cxnId="{E0B9E48E-2F31-4432-9E36-66E4D9E86F9A}">
      <dgm:prSet/>
      <dgm:spPr/>
      <dgm:t>
        <a:bodyPr/>
        <a:lstStyle/>
        <a:p>
          <a:endParaRPr lang="en-US"/>
        </a:p>
      </dgm:t>
    </dgm:pt>
    <dgm:pt modelId="{EC357C1D-3535-40D4-AAAD-FFC28ECEDE12}" type="sibTrans" cxnId="{E0B9E48E-2F31-4432-9E36-66E4D9E86F9A}">
      <dgm:prSet/>
      <dgm:spPr/>
      <dgm:t>
        <a:bodyPr/>
        <a:lstStyle/>
        <a:p>
          <a:endParaRPr lang="en-US"/>
        </a:p>
      </dgm:t>
    </dgm:pt>
    <dgm:pt modelId="{6D701A7F-3C26-403C-AC89-DD7BB2006676}" type="pres">
      <dgm:prSet presAssocID="{A9D06B55-F475-45A7-8B86-807889FBE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AF74B-B8ED-445C-83B7-FF313B17FBD9}" type="pres">
      <dgm:prSet presAssocID="{BBD450EF-C561-4373-A7BD-8C3493673C5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0CC62-D10A-4514-B82F-01773CA824C2}" type="pres">
      <dgm:prSet presAssocID="{84A37257-B0A8-4DEF-A215-3EBA188AD5D0}" presName="parTxOnlySpace" presStyleCnt="0"/>
      <dgm:spPr/>
    </dgm:pt>
    <dgm:pt modelId="{5035393E-F869-42AA-8EE0-2EC22001F5D2}" type="pres">
      <dgm:prSet presAssocID="{D6589F60-4AD8-4968-92C7-B4855E375BD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74C9F-2DC7-4263-B597-5E477D8DD8BF}" type="pres">
      <dgm:prSet presAssocID="{0ECDDF86-E264-4C2B-9E1F-B33896A239A8}" presName="parTxOnlySpace" presStyleCnt="0"/>
      <dgm:spPr/>
    </dgm:pt>
    <dgm:pt modelId="{33BBBA23-8383-4784-8903-D0A34D31E0F0}" type="pres">
      <dgm:prSet presAssocID="{BA4EA4F7-B8FE-40B4-B2D7-EB94D5DFB0E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C50D7-6DEB-4851-8EC0-D5DF51D776AC}" type="pres">
      <dgm:prSet presAssocID="{F0EB5E91-5143-448D-B39E-8DCF2963CB83}" presName="parTxOnlySpace" presStyleCnt="0"/>
      <dgm:spPr/>
    </dgm:pt>
    <dgm:pt modelId="{AC7F08FA-D54E-42BB-A300-86CA95DB3A9D}" type="pres">
      <dgm:prSet presAssocID="{3D303E23-0984-4F82-B4E3-E47A12097EC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7C194-72A2-40F9-AEFB-A9C996A472B3}" type="pres">
      <dgm:prSet presAssocID="{535B1C44-FDD7-4152-A973-144C4C43DB0F}" presName="parTxOnlySpace" presStyleCnt="0"/>
      <dgm:spPr/>
    </dgm:pt>
    <dgm:pt modelId="{B6FFB216-0D40-430E-B1A1-8279FB8C6E5B}" type="pres">
      <dgm:prSet presAssocID="{CA392959-07B5-41ED-AB3F-4A1F7D56F2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69BE8-22C8-4DF6-8562-519ADA61A417}" type="pres">
      <dgm:prSet presAssocID="{DD14245A-74B4-40B1-B18B-CC94D60E1D25}" presName="parTxOnlySpace" presStyleCnt="0"/>
      <dgm:spPr/>
    </dgm:pt>
    <dgm:pt modelId="{311D0788-D27D-4B22-9FDB-F89813FD5748}" type="pres">
      <dgm:prSet presAssocID="{0EB8640E-5E3C-44F6-9D3C-A318E985338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8BB2-C1C0-47A9-853F-081A71E0C6FA}" type="pres">
      <dgm:prSet presAssocID="{137C8435-E590-4DAC-B486-8BF19E135ADF}" presName="parTxOnlySpace" presStyleCnt="0"/>
      <dgm:spPr/>
    </dgm:pt>
    <dgm:pt modelId="{39162958-FDF4-4024-8B3A-D87647C6C77A}" type="pres">
      <dgm:prSet presAssocID="{2D5E209B-414B-40B3-9A10-6875B2CDA04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9C50D-408A-40B0-A05F-DF147221F91C}" srcId="{A9D06B55-F475-45A7-8B86-807889FBE97F}" destId="{CA392959-07B5-41ED-AB3F-4A1F7D56F224}" srcOrd="4" destOrd="0" parTransId="{E507A022-76D8-46D5-82C3-C401C816BF76}" sibTransId="{DD14245A-74B4-40B1-B18B-CC94D60E1D25}"/>
    <dgm:cxn modelId="{C7045F84-5B65-43F7-BDC7-4E2874EBB5BA}" type="presOf" srcId="{2D5E209B-414B-40B3-9A10-6875B2CDA04F}" destId="{39162958-FDF4-4024-8B3A-D87647C6C77A}" srcOrd="0" destOrd="0" presId="urn:microsoft.com/office/officeart/2005/8/layout/chevron1"/>
    <dgm:cxn modelId="{27A0B2F8-8A33-42F5-A98A-62CEF386ED5B}" type="presOf" srcId="{A9D06B55-F475-45A7-8B86-807889FBE97F}" destId="{6D701A7F-3C26-403C-AC89-DD7BB2006676}" srcOrd="0" destOrd="0" presId="urn:microsoft.com/office/officeart/2005/8/layout/chevron1"/>
    <dgm:cxn modelId="{93ED222E-BAC8-4318-9F92-00263E41C8AE}" type="presOf" srcId="{BA4EA4F7-B8FE-40B4-B2D7-EB94D5DFB0E2}" destId="{33BBBA23-8383-4784-8903-D0A34D31E0F0}" srcOrd="0" destOrd="0" presId="urn:microsoft.com/office/officeart/2005/8/layout/chevron1"/>
    <dgm:cxn modelId="{E0B9E48E-2F31-4432-9E36-66E4D9E86F9A}" srcId="{A9D06B55-F475-45A7-8B86-807889FBE97F}" destId="{2D5E209B-414B-40B3-9A10-6875B2CDA04F}" srcOrd="6" destOrd="0" parTransId="{2B2F6485-7BDB-4396-94EF-C863EF57BB2D}" sibTransId="{EC357C1D-3535-40D4-AAAD-FFC28ECEDE12}"/>
    <dgm:cxn modelId="{CF3C58E6-F153-4A67-923B-AB7DCB5FF9BD}" srcId="{A9D06B55-F475-45A7-8B86-807889FBE97F}" destId="{D6589F60-4AD8-4968-92C7-B4855E375BDE}" srcOrd="1" destOrd="0" parTransId="{A11D632D-7923-458D-890F-A9F972428158}" sibTransId="{0ECDDF86-E264-4C2B-9E1F-B33896A239A8}"/>
    <dgm:cxn modelId="{FDB77E91-659D-41C5-BE06-C25574B1775E}" srcId="{A9D06B55-F475-45A7-8B86-807889FBE97F}" destId="{0EB8640E-5E3C-44F6-9D3C-A318E985338F}" srcOrd="5" destOrd="0" parTransId="{1CAC7E68-9334-4FCA-ABC4-4EB53B6F7ECD}" sibTransId="{137C8435-E590-4DAC-B486-8BF19E135ADF}"/>
    <dgm:cxn modelId="{D8B17040-2CCF-47FF-BBF0-0A2A6BF136C9}" type="presOf" srcId="{D6589F60-4AD8-4968-92C7-B4855E375BDE}" destId="{5035393E-F869-42AA-8EE0-2EC22001F5D2}" srcOrd="0" destOrd="0" presId="urn:microsoft.com/office/officeart/2005/8/layout/chevron1"/>
    <dgm:cxn modelId="{55674C10-F978-4BD0-86AA-943F062E0E07}" type="presOf" srcId="{CA392959-07B5-41ED-AB3F-4A1F7D56F224}" destId="{B6FFB216-0D40-430E-B1A1-8279FB8C6E5B}" srcOrd="0" destOrd="0" presId="urn:microsoft.com/office/officeart/2005/8/layout/chevron1"/>
    <dgm:cxn modelId="{2C59D9C7-9EBD-4314-B01D-D21241DE6ADD}" srcId="{A9D06B55-F475-45A7-8B86-807889FBE97F}" destId="{3D303E23-0984-4F82-B4E3-E47A12097EC3}" srcOrd="3" destOrd="0" parTransId="{E9A86493-B2EE-4151-851F-15E30B32FE42}" sibTransId="{535B1C44-FDD7-4152-A973-144C4C43DB0F}"/>
    <dgm:cxn modelId="{20177804-604A-4B9C-AF97-048B889BB3A5}" type="presOf" srcId="{3D303E23-0984-4F82-B4E3-E47A12097EC3}" destId="{AC7F08FA-D54E-42BB-A300-86CA95DB3A9D}" srcOrd="0" destOrd="0" presId="urn:microsoft.com/office/officeart/2005/8/layout/chevron1"/>
    <dgm:cxn modelId="{57B214E2-97A3-4585-A29B-12D0674CC6B9}" type="presOf" srcId="{BBD450EF-C561-4373-A7BD-8C3493673C58}" destId="{CBEAF74B-B8ED-445C-83B7-FF313B17FBD9}" srcOrd="0" destOrd="0" presId="urn:microsoft.com/office/officeart/2005/8/layout/chevron1"/>
    <dgm:cxn modelId="{7EAE8FCA-C548-4FA7-B36F-01C30D6EEAF1}" srcId="{A9D06B55-F475-45A7-8B86-807889FBE97F}" destId="{BBD450EF-C561-4373-A7BD-8C3493673C58}" srcOrd="0" destOrd="0" parTransId="{D4DF5252-54C9-4B6F-A8FF-B0D3EA241248}" sibTransId="{84A37257-B0A8-4DEF-A215-3EBA188AD5D0}"/>
    <dgm:cxn modelId="{80FDCDF2-7B06-4ACB-820B-05CF757C6212}" srcId="{A9D06B55-F475-45A7-8B86-807889FBE97F}" destId="{BA4EA4F7-B8FE-40B4-B2D7-EB94D5DFB0E2}" srcOrd="2" destOrd="0" parTransId="{88F3D69C-347B-4303-8B8F-4DB19250FCAE}" sibTransId="{F0EB5E91-5143-448D-B39E-8DCF2963CB83}"/>
    <dgm:cxn modelId="{B4A45AE5-36CE-496C-B387-4E2EFC366425}" type="presOf" srcId="{0EB8640E-5E3C-44F6-9D3C-A318E985338F}" destId="{311D0788-D27D-4B22-9FDB-F89813FD5748}" srcOrd="0" destOrd="0" presId="urn:microsoft.com/office/officeart/2005/8/layout/chevron1"/>
    <dgm:cxn modelId="{0CBFED37-01D3-497D-B4B5-E8E6B10DE5FB}" type="presParOf" srcId="{6D701A7F-3C26-403C-AC89-DD7BB2006676}" destId="{CBEAF74B-B8ED-445C-83B7-FF313B17FBD9}" srcOrd="0" destOrd="0" presId="urn:microsoft.com/office/officeart/2005/8/layout/chevron1"/>
    <dgm:cxn modelId="{DA6A812D-F025-4EDC-839F-F020857760D9}" type="presParOf" srcId="{6D701A7F-3C26-403C-AC89-DD7BB2006676}" destId="{4260CC62-D10A-4514-B82F-01773CA824C2}" srcOrd="1" destOrd="0" presId="urn:microsoft.com/office/officeart/2005/8/layout/chevron1"/>
    <dgm:cxn modelId="{D301884D-0C84-47AB-A9B5-027E819CFDF3}" type="presParOf" srcId="{6D701A7F-3C26-403C-AC89-DD7BB2006676}" destId="{5035393E-F869-42AA-8EE0-2EC22001F5D2}" srcOrd="2" destOrd="0" presId="urn:microsoft.com/office/officeart/2005/8/layout/chevron1"/>
    <dgm:cxn modelId="{4B90E3B7-F835-4BA1-AEA3-19AA8152CADD}" type="presParOf" srcId="{6D701A7F-3C26-403C-AC89-DD7BB2006676}" destId="{42174C9F-2DC7-4263-B597-5E477D8DD8BF}" srcOrd="3" destOrd="0" presId="urn:microsoft.com/office/officeart/2005/8/layout/chevron1"/>
    <dgm:cxn modelId="{99465BDC-8D44-44FA-9A2F-C34E8BEF4324}" type="presParOf" srcId="{6D701A7F-3C26-403C-AC89-DD7BB2006676}" destId="{33BBBA23-8383-4784-8903-D0A34D31E0F0}" srcOrd="4" destOrd="0" presId="urn:microsoft.com/office/officeart/2005/8/layout/chevron1"/>
    <dgm:cxn modelId="{BEAD39BE-17B6-4F80-BF72-2DD66F3A3552}" type="presParOf" srcId="{6D701A7F-3C26-403C-AC89-DD7BB2006676}" destId="{FB4C50D7-6DEB-4851-8EC0-D5DF51D776AC}" srcOrd="5" destOrd="0" presId="urn:microsoft.com/office/officeart/2005/8/layout/chevron1"/>
    <dgm:cxn modelId="{9FBF390E-2683-4612-9FB0-DBD1594304F9}" type="presParOf" srcId="{6D701A7F-3C26-403C-AC89-DD7BB2006676}" destId="{AC7F08FA-D54E-42BB-A300-86CA95DB3A9D}" srcOrd="6" destOrd="0" presId="urn:microsoft.com/office/officeart/2005/8/layout/chevron1"/>
    <dgm:cxn modelId="{01E55BD7-2A39-4ABC-BE4B-02490A6F6B8B}" type="presParOf" srcId="{6D701A7F-3C26-403C-AC89-DD7BB2006676}" destId="{A707C194-72A2-40F9-AEFB-A9C996A472B3}" srcOrd="7" destOrd="0" presId="urn:microsoft.com/office/officeart/2005/8/layout/chevron1"/>
    <dgm:cxn modelId="{5B679752-73CD-4986-9DA6-D4209C070BC0}" type="presParOf" srcId="{6D701A7F-3C26-403C-AC89-DD7BB2006676}" destId="{B6FFB216-0D40-430E-B1A1-8279FB8C6E5B}" srcOrd="8" destOrd="0" presId="urn:microsoft.com/office/officeart/2005/8/layout/chevron1"/>
    <dgm:cxn modelId="{BC34F59C-4041-483F-B14A-9C3363D2C27F}" type="presParOf" srcId="{6D701A7F-3C26-403C-AC89-DD7BB2006676}" destId="{A9A69BE8-22C8-4DF6-8562-519ADA61A417}" srcOrd="9" destOrd="0" presId="urn:microsoft.com/office/officeart/2005/8/layout/chevron1"/>
    <dgm:cxn modelId="{7B71E98D-F09B-4C55-98A4-92E0491C9D74}" type="presParOf" srcId="{6D701A7F-3C26-403C-AC89-DD7BB2006676}" destId="{311D0788-D27D-4B22-9FDB-F89813FD5748}" srcOrd="10" destOrd="0" presId="urn:microsoft.com/office/officeart/2005/8/layout/chevron1"/>
    <dgm:cxn modelId="{D1FC2EEF-EAF2-4804-B15E-899469516A17}" type="presParOf" srcId="{6D701A7F-3C26-403C-AC89-DD7BB2006676}" destId="{2C0D8BB2-C1C0-47A9-853F-081A71E0C6FA}" srcOrd="11" destOrd="0" presId="urn:microsoft.com/office/officeart/2005/8/layout/chevron1"/>
    <dgm:cxn modelId="{D259AB2E-1AA1-4909-BD1F-D8EF0D5A8BDE}" type="presParOf" srcId="{6D701A7F-3C26-403C-AC89-DD7BB2006676}" destId="{39162958-FDF4-4024-8B3A-D87647C6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F74B-B8ED-445C-83B7-FF313B17FBD9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Clean</a:t>
          </a:r>
        </a:p>
      </dsp:txBody>
      <dsp:txXfrm>
        <a:off x="328613" y="1847056"/>
        <a:ext cx="985837" cy="657225"/>
      </dsp:txXfrm>
    </dsp:sp>
    <dsp:sp modelId="{5035393E-F869-42AA-8EE0-2EC22001F5D2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 Restore</a:t>
          </a:r>
        </a:p>
      </dsp:txBody>
      <dsp:txXfrm>
        <a:off x="1807369" y="1847056"/>
        <a:ext cx="985837" cy="657225"/>
      </dsp:txXfrm>
    </dsp:sp>
    <dsp:sp modelId="{33BBBA23-8383-4784-8903-D0A34D31E0F0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</a:t>
          </a:r>
        </a:p>
      </dsp:txBody>
      <dsp:txXfrm>
        <a:off x="3286125" y="1847056"/>
        <a:ext cx="985837" cy="657225"/>
      </dsp:txXfrm>
    </dsp:sp>
    <dsp:sp modelId="{AC7F08FA-D54E-42BB-A300-86CA95DB3A9D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Run Unit Tests</a:t>
          </a:r>
        </a:p>
      </dsp:txBody>
      <dsp:txXfrm>
        <a:off x="4764881" y="1847056"/>
        <a:ext cx="985837" cy="657225"/>
      </dsp:txXfrm>
    </dsp:sp>
    <dsp:sp modelId="{B6FFB216-0D40-430E-B1A1-8279FB8C6E5B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Test Coverage</a:t>
          </a:r>
        </a:p>
      </dsp:txBody>
      <dsp:txXfrm>
        <a:off x="6243638" y="1847056"/>
        <a:ext cx="985837" cy="657225"/>
      </dsp:txXfrm>
    </dsp:sp>
    <dsp:sp modelId="{311D0788-D27D-4B22-9FDB-F89813FD5748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</a:t>
          </a:r>
        </a:p>
      </dsp:txBody>
      <dsp:txXfrm>
        <a:off x="7722394" y="1847056"/>
        <a:ext cx="985837" cy="657225"/>
      </dsp:txXfrm>
    </dsp:sp>
    <dsp:sp modelId="{39162958-FDF4-4024-8B3A-D87647C6C77A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</a:t>
          </a:r>
        </a:p>
      </dsp:txBody>
      <dsp:txXfrm>
        <a:off x="9201150" y="1847056"/>
        <a:ext cx="985837" cy="657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F74B-B8ED-445C-83B7-FF313B17FBD9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Clean</a:t>
          </a:r>
        </a:p>
      </dsp:txBody>
      <dsp:txXfrm>
        <a:off x="328613" y="1847056"/>
        <a:ext cx="985837" cy="657225"/>
      </dsp:txXfrm>
    </dsp:sp>
    <dsp:sp modelId="{5035393E-F869-42AA-8EE0-2EC22001F5D2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 Restore</a:t>
          </a:r>
        </a:p>
      </dsp:txBody>
      <dsp:txXfrm>
        <a:off x="1807369" y="1847056"/>
        <a:ext cx="985837" cy="657225"/>
      </dsp:txXfrm>
    </dsp:sp>
    <dsp:sp modelId="{33BBBA23-8383-4784-8903-D0A34D31E0F0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</a:t>
          </a:r>
        </a:p>
      </dsp:txBody>
      <dsp:txXfrm>
        <a:off x="3286125" y="1847056"/>
        <a:ext cx="985837" cy="657225"/>
      </dsp:txXfrm>
    </dsp:sp>
    <dsp:sp modelId="{AC7F08FA-D54E-42BB-A300-86CA95DB3A9D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Run Unit Tests</a:t>
          </a:r>
        </a:p>
      </dsp:txBody>
      <dsp:txXfrm>
        <a:off x="4764881" y="1847056"/>
        <a:ext cx="985837" cy="657225"/>
      </dsp:txXfrm>
    </dsp:sp>
    <dsp:sp modelId="{B6FFB216-0D40-430E-B1A1-8279FB8C6E5B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Test Coverage</a:t>
          </a:r>
        </a:p>
      </dsp:txBody>
      <dsp:txXfrm>
        <a:off x="6243638" y="1847056"/>
        <a:ext cx="985837" cy="657225"/>
      </dsp:txXfrm>
    </dsp:sp>
    <dsp:sp modelId="{311D0788-D27D-4B22-9FDB-F89813FD5748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Package</a:t>
          </a:r>
        </a:p>
      </dsp:txBody>
      <dsp:txXfrm>
        <a:off x="7722394" y="1847056"/>
        <a:ext cx="985837" cy="657225"/>
      </dsp:txXfrm>
    </dsp:sp>
    <dsp:sp modelId="{39162958-FDF4-4024-8B3A-D87647C6C77A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</a:t>
          </a:r>
        </a:p>
      </dsp:txBody>
      <dsp:txXfrm>
        <a:off x="9201150" y="1847056"/>
        <a:ext cx="985837" cy="65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BD79-9B77-4F58-8F85-8172A12531B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1124-CE2B-47FA-9262-96976591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Instead,</a:t>
            </a:r>
            <a:r>
              <a:rPr lang="en-GB" baseline="0" dirty="0" smtClean="0"/>
              <a:t> we are here to talk about Cake, the cross platform build and orchestration tool.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history/information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Open Source</a:t>
            </a:r>
          </a:p>
          <a:p>
            <a:r>
              <a:rPr lang="en-GB" dirty="0" smtClean="0"/>
              <a:t>- Supports the most common tools out of the box</a:t>
            </a:r>
          </a:p>
          <a:p>
            <a:r>
              <a:rPr lang="en-GB" dirty="0" smtClean="0"/>
              <a:t>- Cross Platform (Windows OS X Linux)</a:t>
            </a:r>
          </a:p>
          <a:p>
            <a:r>
              <a:rPr lang="en-GB" dirty="0" smtClean="0"/>
              <a:t>- Small but slowly growing</a:t>
            </a:r>
          </a:p>
          <a:p>
            <a:r>
              <a:rPr lang="en-GB" dirty="0" smtClean="0"/>
              <a:t>  - 387+ Pull Requests </a:t>
            </a:r>
          </a:p>
          <a:p>
            <a:r>
              <a:rPr lang="en-GB" dirty="0" smtClean="0"/>
              <a:t>  - 50 Contributors </a:t>
            </a:r>
          </a:p>
          <a:p>
            <a:r>
              <a:rPr lang="en-GB" dirty="0" smtClean="0"/>
              <a:t>  - About 38 third party </a:t>
            </a:r>
            <a:r>
              <a:rPr lang="en-GB" dirty="0" err="1" smtClean="0"/>
              <a:t>addins</a:t>
            </a:r>
            <a:endParaRPr lang="en-GB" dirty="0" smtClean="0"/>
          </a:p>
          <a:p>
            <a:r>
              <a:rPr lang="en-GB" dirty="0" smtClean="0"/>
              <a:t>  - 550 Stars</a:t>
            </a:r>
          </a:p>
          <a:p>
            <a:r>
              <a:rPr lang="en-GB" dirty="0" smtClean="0"/>
              <a:t>  - 40000 downloads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Sorry, but we</a:t>
            </a:r>
            <a:r>
              <a:rPr lang="en-GB" baseline="0" dirty="0" smtClean="0"/>
              <a:t> are not here to talk about Cake of the edible form…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Built using Roslyn, and the Mono Compiler, allowing execution on both Windows, OS X and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Script Processing to make sure things work the same on both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4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4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Cake creates</a:t>
            </a:r>
            <a:r>
              <a:rPr lang="en-GB" baseline="0" dirty="0" smtClean="0"/>
              <a:t> a </a:t>
            </a:r>
            <a:r>
              <a:rPr lang="en-GB" dirty="0" smtClean="0"/>
              <a:t>Directed acyclic graph of each of the tasks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Make</a:t>
            </a:r>
            <a:r>
              <a:rPr lang="en-GB" baseline="0" dirty="0" smtClean="0"/>
              <a:t>s sure that each task is only run 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1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Black ones are built</a:t>
            </a:r>
            <a:r>
              <a:rPr lang="en-GB" baseline="0" dirty="0" smtClean="0"/>
              <a:t> in and ship with Cake</a:t>
            </a:r>
          </a:p>
          <a:p>
            <a:r>
              <a:rPr lang="en-GB" baseline="0" dirty="0" smtClean="0"/>
              <a:t>Blue ones are those that have been created by the community</a:t>
            </a:r>
          </a:p>
          <a:p>
            <a:r>
              <a:rPr lang="en-GB" baseline="0" dirty="0" smtClean="0"/>
              <a:t>There are aliases that span across</a:t>
            </a:r>
          </a:p>
          <a:p>
            <a:r>
              <a:rPr lang="en-GB" baseline="0" dirty="0" smtClean="0"/>
              <a:t>  * Unit Testing Frameworks</a:t>
            </a:r>
          </a:p>
          <a:p>
            <a:r>
              <a:rPr lang="en-GB" baseline="0" dirty="0" smtClean="0"/>
              <a:t>  * Test Coverage</a:t>
            </a:r>
          </a:p>
          <a:p>
            <a:r>
              <a:rPr lang="en-GB" baseline="0" dirty="0" smtClean="0"/>
              <a:t>  * Static Code Analysis</a:t>
            </a:r>
          </a:p>
          <a:p>
            <a:r>
              <a:rPr lang="en-GB" baseline="0" dirty="0" smtClean="0"/>
              <a:t>  * JavaScript Runners</a:t>
            </a:r>
          </a:p>
          <a:p>
            <a:r>
              <a:rPr lang="en-GB" baseline="0" dirty="0" smtClean="0"/>
              <a:t>  * Documentation Generators</a:t>
            </a:r>
          </a:p>
          <a:p>
            <a:r>
              <a:rPr lang="en-GB" baseline="0" dirty="0" smtClean="0"/>
              <a:t>  * Chat Systems</a:t>
            </a:r>
          </a:p>
          <a:p>
            <a:r>
              <a:rPr lang="en-GB" baseline="0" dirty="0" smtClean="0"/>
              <a:t>  * Publishing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9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67" y="764704"/>
            <a:ext cx="9601067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1556792"/>
            <a:ext cx="9601200" cy="4464496"/>
          </a:xfrm>
        </p:spPr>
        <p:txBody>
          <a:bodyPr/>
          <a:lstStyle>
            <a:lvl1pPr algn="l">
              <a:defRPr lang="en-US" sz="2000" i="0" baseline="0" dirty="0" smtClean="0">
                <a:solidFill>
                  <a:srgbClr val="095CA2"/>
                </a:solidFill>
              </a:defRPr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0298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6EB1-679C-4505-AF6A-EFEF2B9E1A8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7794-7864-456B-90C5-45132EC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kebuil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8" y="395654"/>
            <a:ext cx="4826497" cy="4826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06707" y="6216161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Oğuzhan Soykan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6308119" y="2085627"/>
            <a:ext cx="5218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Cake Build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35041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Cake on…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47" y="1822373"/>
            <a:ext cx="4761905" cy="3933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416" y="3356992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 different CI Servers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211869" y="3419707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different operating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souce</a:t>
            </a:r>
            <a:r>
              <a:rPr lang="en-US" dirty="0"/>
              <a:t> – healthy community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21ii91i3y6o6h.cloudfront.net/gallery_images/from_proof/4413/large/1425153722/xunit-dot-net-ful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58" y="1690688"/>
            <a:ext cx="2544544" cy="6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47" y="3904377"/>
            <a:ext cx="1072436" cy="10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ha.io/assets/github.7433692cabbfa132f34adb034e7909f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7" y="4035105"/>
            <a:ext cx="3586845" cy="13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nmt5vlzunoa1.cloudfront.net/teamcity/files/2015/12/icon_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5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chocolate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79" y="5273848"/>
            <a:ext cx="1474058" cy="12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con octopus deplo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20" y="2011877"/>
            <a:ext cx="3577905" cy="6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icon AppVey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50" y="2885812"/>
            <a:ext cx="1376494" cy="137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icon 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62" y="4508034"/>
            <a:ext cx="2469163" cy="10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icon microsoft az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47" y="1552045"/>
            <a:ext cx="1249582" cy="7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icon microsoft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9" y="2704835"/>
            <a:ext cx="3869044" cy="131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icon nuge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52" y="311083"/>
            <a:ext cx="1141983" cy="11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icon hipcha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8" y="5343787"/>
            <a:ext cx="2067787" cy="10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icon hockey 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81" y="763398"/>
            <a:ext cx="2154457" cy="11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icon microsoft team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89" y="2950824"/>
            <a:ext cx="1676399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sultado de imagem para icon gul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9" y="415692"/>
            <a:ext cx="1530133" cy="15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m para icon npm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61" y="176569"/>
            <a:ext cx="1433646" cy="1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m para icon slack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54" y="4206667"/>
            <a:ext cx="1082062" cy="9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m para xamari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30" y="5184851"/>
            <a:ext cx="4200680" cy="1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DSL</a:t>
            </a:r>
          </a:p>
        </p:txBody>
      </p:sp>
    </p:spTree>
    <p:extLst>
      <p:ext uri="{BB962C8B-B14F-4D97-AF65-F5344CB8AC3E}">
        <p14:creationId xmlns:p14="http://schemas.microsoft.com/office/powerpoint/2010/main" val="16663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"Clean"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CleanDirectory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60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Dependencies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Task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Clean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CleanDirectory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Task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Restore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-Packages"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 err="1">
                <a:solidFill>
                  <a:srgbClr val="0000FF"/>
                </a:solidFill>
                <a:latin typeface="Consolas" panose="020B0609020204030204" pitchFamily="49" charset="0"/>
              </a:rPr>
              <a:t>IsDependentOn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Clean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DotNetCoreRestore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Criteria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"Deploy"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IsDependentOn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"Run-Unit-Tests"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WithCriteria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TeamCity.IsRunningOnTeamCity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8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Task(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"Deploy"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Does(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	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}).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OnError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exception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	// Handle the error here.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Setup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Teardown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Setup(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context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// Executed BEFORE the first task.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Teardown(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context =&gt;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// Executed AFTER the last task.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36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Arguments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octopusDeployPackageName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octopuspackagename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2400" i="1" dirty="0"/>
              <a:t>PS c:\&gt; .\build.ps1 -</a:t>
            </a:r>
            <a:r>
              <a:rPr lang="pt-PT" sz="2400" i="1" dirty="0" err="1"/>
              <a:t>ScriptArgs</a:t>
            </a:r>
            <a:r>
              <a:rPr lang="pt-PT" sz="2400" i="1"/>
              <a:t> ‘-octopuspackagename</a:t>
            </a:r>
            <a:r>
              <a:rPr lang="pt-PT" sz="2400" i="1" dirty="0"/>
              <a:t>=“</a:t>
            </a:r>
            <a:r>
              <a:rPr lang="pt-PT" sz="2400" i="1" dirty="0" err="1"/>
              <a:t>MyWebApp</a:t>
            </a:r>
            <a:r>
              <a:rPr lang="pt-PT" sz="2400" i="1" dirty="0"/>
              <a:t>”’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octopusDeployPackageName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EnvironmentVariable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octopuspackagename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 ?? 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</a:t>
            </a:r>
            <a:r>
              <a:rPr lang="pt-P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6291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1" y="404664"/>
            <a:ext cx="7068277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workflow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65321" y="3114716"/>
            <a:ext cx="18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ASP.NET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5201" y="4415006"/>
            <a:ext cx="13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xUnit.net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2601" y="4403807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nuget</a:t>
            </a:r>
            <a:endParaRPr lang="pt-PT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8730" y="311471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Octopus</a:t>
            </a:r>
            <a:r>
              <a:rPr lang="pt-PT" sz="2400" b="1" dirty="0"/>
              <a:t> </a:t>
            </a:r>
            <a:r>
              <a:rPr lang="pt-PT" sz="2400" b="1" dirty="0" err="1"/>
              <a:t>Deploy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0287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workflow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3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EAF74B-B8ED-445C-83B7-FF313B17F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BEAF74B-B8ED-445C-83B7-FF313B17FB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35393E-F869-42AA-8EE0-2EC22001F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035393E-F869-42AA-8EE0-2EC22001F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BBBA23-8383-4784-8903-D0A34D31E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3BBBA23-8383-4784-8903-D0A34D31E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F08FA-D54E-42BB-A300-86CA95DB3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C7F08FA-D54E-42BB-A300-86CA95DB3A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FFB216-0D40-430E-B1A1-8279FB8C6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6FFB216-0D40-430E-B1A1-8279FB8C6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1D0788-D27D-4B22-9FDB-F89813FD5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11D0788-D27D-4B22-9FDB-F89813FD5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162958-FDF4-4024-8B3A-D87647C6C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9162958-FDF4-4024-8B3A-D87647C6C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I do </a:t>
            </a:r>
            <a:r>
              <a:rPr lang="pt-PT" dirty="0" err="1"/>
              <a:t>it</a:t>
            </a:r>
            <a:r>
              <a:rPr lang="pt-PT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76198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GIT / Visual </a:t>
            </a:r>
            <a:r>
              <a:rPr lang="pt-PT" dirty="0" err="1"/>
              <a:t>Studio</a:t>
            </a:r>
            <a:r>
              <a:rPr lang="pt-PT" dirty="0"/>
              <a:t> Team </a:t>
            </a:r>
            <a:r>
              <a:rPr lang="pt-PT" dirty="0" err="1"/>
              <a:t>Services</a:t>
            </a:r>
            <a:endParaRPr lang="pt-PT" dirty="0"/>
          </a:p>
          <a:p>
            <a:r>
              <a:rPr lang="pt-PT" dirty="0" err="1"/>
              <a:t>TeamCity</a:t>
            </a:r>
            <a:endParaRPr lang="pt-PT" dirty="0"/>
          </a:p>
          <a:p>
            <a:r>
              <a:rPr lang="pt-PT" dirty="0" err="1"/>
              <a:t>Octopus</a:t>
            </a:r>
            <a:r>
              <a:rPr lang="pt-PT" dirty="0"/>
              <a:t> </a:t>
            </a:r>
            <a:r>
              <a:rPr lang="pt-PT" dirty="0" err="1"/>
              <a:t>Deploy</a:t>
            </a:r>
            <a:endParaRPr lang="pt-PT" dirty="0"/>
          </a:p>
          <a:p>
            <a:r>
              <a:rPr lang="pt-PT" dirty="0" err="1"/>
              <a:t>nuget</a:t>
            </a:r>
            <a:endParaRPr lang="pt-PT" dirty="0"/>
          </a:p>
          <a:p>
            <a:r>
              <a:rPr lang="pt-PT" dirty="0" err="1"/>
              <a:t>npm</a:t>
            </a:r>
            <a:endParaRPr lang="pt-PT" dirty="0"/>
          </a:p>
          <a:p>
            <a:r>
              <a:rPr lang="pt-PT" dirty="0" err="1"/>
              <a:t>msbuild</a:t>
            </a:r>
            <a:endParaRPr lang="pt-PT" dirty="0"/>
          </a:p>
          <a:p>
            <a:r>
              <a:rPr lang="pt-PT" dirty="0" err="1"/>
              <a:t>xUnit</a:t>
            </a:r>
            <a:r>
              <a:rPr lang="pt-PT" dirty="0"/>
              <a:t> V2</a:t>
            </a:r>
          </a:p>
          <a:p>
            <a:r>
              <a:rPr lang="pt-PT" dirty="0" err="1"/>
              <a:t>Gulp</a:t>
            </a:r>
            <a:endParaRPr lang="pt-PT" dirty="0"/>
          </a:p>
          <a:p>
            <a:r>
              <a:rPr lang="pt-PT" dirty="0" err="1"/>
              <a:t>Jest</a:t>
            </a:r>
            <a:endParaRPr lang="pt-PT" dirty="0"/>
          </a:p>
          <a:p>
            <a:r>
              <a:rPr lang="pt-PT" dirty="0" err="1"/>
              <a:t>SpecFlow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42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Addins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99887" y="1996027"/>
            <a:ext cx="5181600" cy="378811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996027"/>
            <a:ext cx="5181600" cy="33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</a:t>
            </a:r>
            <a:r>
              <a:rPr lang="pt-PT" dirty="0" err="1"/>
              <a:t>Atom</a:t>
            </a:r>
            <a:endParaRPr lang="pt-PT" dirty="0"/>
          </a:p>
        </p:txBody>
      </p:sp>
      <p:pic>
        <p:nvPicPr>
          <p:cNvPr id="8" name="Picture 2" descr="https://raw.githubusercontent.com/stvhwrd/icons/master/atom/Atom-no_shadows-51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05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VS </a:t>
            </a:r>
            <a:r>
              <a:rPr lang="pt-PT" dirty="0" err="1"/>
              <a:t>Code</a:t>
            </a:r>
            <a:endParaRPr lang="pt-PT" dirty="0"/>
          </a:p>
        </p:txBody>
      </p:sp>
      <p:pic>
        <p:nvPicPr>
          <p:cNvPr id="8" name="Picture 2" descr="http://code.visualstudio.com/opengraphimg/opengraph-blo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66704"/>
            <a:ext cx="5181600" cy="26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  <a:p>
            <a:r>
              <a:rPr lang="pt-PT" dirty="0" err="1"/>
              <a:t>Snippets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94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Extensions</a:t>
            </a:r>
            <a:r>
              <a:rPr lang="pt-PT" dirty="0"/>
              <a:t>: Visual </a:t>
            </a:r>
            <a:r>
              <a:rPr lang="pt-PT" dirty="0" err="1"/>
              <a:t>Studio</a:t>
            </a:r>
            <a:endParaRPr lang="pt-PT" dirty="0"/>
          </a:p>
        </p:txBody>
      </p:sp>
      <p:pic>
        <p:nvPicPr>
          <p:cNvPr id="8" name="Picture 2" descr="Resultado de imagem para visual studio 2017 ic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err="1"/>
              <a:t>Syntax</a:t>
            </a:r>
            <a:r>
              <a:rPr lang="pt-PT" dirty="0"/>
              <a:t> </a:t>
            </a:r>
            <a:r>
              <a:rPr lang="pt-PT" dirty="0" err="1"/>
              <a:t>Highlighting</a:t>
            </a:r>
            <a:endParaRPr lang="pt-PT" dirty="0"/>
          </a:p>
          <a:p>
            <a:r>
              <a:rPr lang="pt-PT" dirty="0"/>
              <a:t>Templates</a:t>
            </a:r>
          </a:p>
          <a:p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Runner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7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Cake</a:t>
            </a:r>
            <a:r>
              <a:rPr lang="pt-PT" dirty="0"/>
              <a:t> </a:t>
            </a:r>
            <a:r>
              <a:rPr lang="pt-PT" dirty="0" err="1"/>
              <a:t>Frosting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runner and host for Cake</a:t>
            </a:r>
          </a:p>
          <a:p>
            <a:r>
              <a:rPr lang="pt-PT" dirty="0" err="1"/>
              <a:t>Build</a:t>
            </a:r>
            <a:r>
              <a:rPr lang="pt-PT" dirty="0"/>
              <a:t> scripts as a </a:t>
            </a:r>
            <a:r>
              <a:rPr lang="pt-PT" dirty="0" err="1"/>
              <a:t>portable</a:t>
            </a:r>
            <a:r>
              <a:rPr lang="pt-PT" dirty="0"/>
              <a:t> console </a:t>
            </a:r>
            <a:r>
              <a:rPr lang="pt-PT" dirty="0" err="1"/>
              <a:t>application</a:t>
            </a:r>
            <a:r>
              <a:rPr lang="en-GB" dirty="0"/>
              <a:t/>
            </a:r>
            <a:br>
              <a:rPr lang="en-GB" dirty="0"/>
            </a:b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257" b="42037"/>
          <a:stretch/>
        </p:blipFill>
        <p:spPr>
          <a:xfrm>
            <a:off x="4568739" y="2882900"/>
            <a:ext cx="762326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Intellisense</a:t>
            </a:r>
            <a:endParaRPr lang="pt-PT" dirty="0"/>
          </a:p>
        </p:txBody>
      </p:sp>
      <p:pic>
        <p:nvPicPr>
          <p:cNvPr id="1030" name="Picture 6" descr="Resultado de imagem para omnisharp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2462" y="3010694"/>
            <a:ext cx="32670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Intellisense</a:t>
            </a:r>
            <a:endParaRPr lang="pt-PT" dirty="0"/>
          </a:p>
        </p:txBody>
      </p:sp>
      <p:pic>
        <p:nvPicPr>
          <p:cNvPr id="7" name="C-dD0YkXUAMgCRj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9667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500" b="1" dirty="0" smtClean="0">
                <a:solidFill>
                  <a:schemeClr val="tx2">
                    <a:lumMod val="50000"/>
                  </a:schemeClr>
                </a:solidFill>
              </a:rPr>
              <a:t>Definition…</a:t>
            </a:r>
            <a:endParaRPr lang="en-GB" sz="3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“Cake (C# Make) is a cross platform build automation system with a C# DSL to do things like compiling code, copy files/folders, running unit tests, compress files and build NuGet packages</a:t>
            </a:r>
            <a:r>
              <a:rPr lang="en-GB" sz="3200" dirty="0" smtClean="0"/>
              <a:t>.”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</a:t>
            </a:r>
          </a:p>
          <a:p>
            <a:pPr lvl="1"/>
            <a:r>
              <a:rPr lang="en-GB" dirty="0">
                <a:hlinkClick r:id="rId3"/>
              </a:rPr>
              <a:t>http://cakebuild.net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Versioned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 Script</a:t>
            </a:r>
          </a:p>
          <a:p>
            <a:r>
              <a:rPr lang="pt-PT" dirty="0"/>
              <a:t>Use </a:t>
            </a:r>
            <a:r>
              <a:rPr lang="pt-PT" dirty="0" err="1"/>
              <a:t>your</a:t>
            </a:r>
            <a:r>
              <a:rPr lang="pt-PT" dirty="0"/>
              <a:t> C#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Powers</a:t>
            </a:r>
            <a:endParaRPr lang="pt-PT" dirty="0"/>
          </a:p>
          <a:p>
            <a:r>
              <a:rPr lang="pt-PT" dirty="0"/>
              <a:t>Cross </a:t>
            </a:r>
            <a:r>
              <a:rPr lang="pt-PT" dirty="0" err="1"/>
              <a:t>Platform</a:t>
            </a:r>
            <a:endParaRPr lang="pt-PT" dirty="0"/>
          </a:p>
          <a:p>
            <a:r>
              <a:rPr lang="pt-PT" dirty="0" err="1"/>
              <a:t>Extensible</a:t>
            </a:r>
            <a:endParaRPr lang="pt-PT" dirty="0"/>
          </a:p>
          <a:p>
            <a:r>
              <a:rPr lang="pt-PT" dirty="0" err="1"/>
              <a:t>Healthy</a:t>
            </a:r>
            <a:r>
              <a:rPr lang="pt-PT" dirty="0"/>
              <a:t> </a:t>
            </a:r>
            <a:r>
              <a:rPr lang="pt-PT" dirty="0" err="1"/>
              <a:t>community</a:t>
            </a:r>
            <a:endParaRPr lang="pt-PT" dirty="0"/>
          </a:p>
          <a:p>
            <a:r>
              <a:rPr lang="pt-PT" dirty="0"/>
              <a:t>More </a:t>
            </a:r>
            <a:r>
              <a:rPr lang="pt-PT" dirty="0" err="1"/>
              <a:t>than</a:t>
            </a:r>
            <a:r>
              <a:rPr lang="pt-PT" dirty="0"/>
              <a:t> 100 </a:t>
            </a:r>
            <a:r>
              <a:rPr lang="pt-PT" dirty="0" err="1"/>
              <a:t>addins</a:t>
            </a:r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cake</a:t>
            </a:r>
            <a:r>
              <a:rPr lang="pt-PT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9136"/>
          <a:stretch/>
        </p:blipFill>
        <p:spPr>
          <a:xfrm>
            <a:off x="6516501" y="3524250"/>
            <a:ext cx="567549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2539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Thanks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3662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Cake</a:t>
            </a:r>
            <a:r>
              <a:rPr lang="pt-PT" dirty="0"/>
              <a:t>? </a:t>
            </a:r>
            <a:r>
              <a:rPr lang="pt-PT" sz="2400" dirty="0"/>
              <a:t>(http://cakebuild.net/)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Build automation system</a:t>
            </a:r>
          </a:p>
          <a:p>
            <a:r>
              <a:rPr lang="pt-PT" dirty="0" smtClean="0"/>
              <a:t>C# Make (F# - Fake, Powershell - psake, …)</a:t>
            </a:r>
          </a:p>
          <a:p>
            <a:pPr lvl="1"/>
            <a:r>
              <a:rPr lang="pt-PT" dirty="0" smtClean="0"/>
              <a:t>Learn a new language </a:t>
            </a:r>
            <a:r>
              <a:rPr lang="pt-PT" dirty="0" smtClean="0">
                <a:sym typeface="Wingdings" panose="05000000000000000000" pitchFamily="2" charset="2"/>
              </a:rPr>
              <a:t></a:t>
            </a:r>
            <a:endParaRPr lang="pt-PT" dirty="0" smtClean="0"/>
          </a:p>
          <a:p>
            <a:pPr lvl="1"/>
            <a:r>
              <a:rPr lang="pt-PT" dirty="0" smtClean="0"/>
              <a:t>.NET shop</a:t>
            </a:r>
          </a:p>
          <a:p>
            <a:r>
              <a:rPr lang="pt-PT" dirty="0" smtClean="0"/>
              <a:t>Built on top of Roslyn and Mono</a:t>
            </a:r>
          </a:p>
          <a:p>
            <a:r>
              <a:rPr lang="pt-PT" dirty="0" smtClean="0"/>
              <a:t>Cross Platform</a:t>
            </a:r>
          </a:p>
          <a:p>
            <a:r>
              <a:rPr lang="pt-PT" dirty="0" smtClean="0"/>
              <a:t>Detailed documentation</a:t>
            </a:r>
          </a:p>
          <a:p>
            <a:r>
              <a:rPr lang="en-GB" dirty="0" smtClean="0"/>
              <a:t>Built-in methods for common operations (C# DSL)</a:t>
            </a:r>
          </a:p>
          <a:p>
            <a:r>
              <a:rPr lang="pt-PT" dirty="0" smtClean="0"/>
              <a:t>Build agnostic from Build Server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cake bu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92" y="3786931"/>
            <a:ext cx="2671194" cy="267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2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nfwebsitewusproduction.blob.core.windows.net/media/Default/Images/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9" y="2454206"/>
            <a:ext cx="9202723" cy="19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What are the </a:t>
            </a:r>
            <a:r>
              <a:rPr lang="en-GB" b="1" smtClean="0"/>
              <a:t>main philosophies of </a:t>
            </a:r>
            <a:r>
              <a:rPr lang="en-GB" b="1" dirty="0" smtClean="0"/>
              <a:t>Cake?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Non intrusive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 should “just”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Be highly configurable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</a:t>
            </a:r>
            <a:r>
              <a:rPr lang="en-GB" dirty="0" smtClean="0"/>
              <a:t>binaries </a:t>
            </a:r>
            <a:r>
              <a:rPr lang="en-GB" dirty="0"/>
              <a:t>should be checked into your </a:t>
            </a:r>
            <a:r>
              <a:rPr lang="en-GB" dirty="0" smtClean="0"/>
              <a:t>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Easy to implement your own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Build should behave the same way regardless of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Operating System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How does Cake work?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84784"/>
            <a:ext cx="1303549" cy="1236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8" y="1484784"/>
            <a:ext cx="1300461" cy="13004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075518" y="1888042"/>
            <a:ext cx="650232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7108" y="2721190"/>
            <a:ext cx="102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build.cake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16589" y="2721190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cake.exe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96" y="5050705"/>
            <a:ext cx="1057035" cy="1057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6" y="4640347"/>
            <a:ext cx="941462" cy="938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9656" y="4410887"/>
            <a:ext cx="119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#tool</a:t>
            </a:r>
          </a:p>
          <a:p>
            <a:r>
              <a:rPr lang="en-GB" dirty="0" smtClean="0"/>
              <a:t>#</a:t>
            </a:r>
            <a:r>
              <a:rPr lang="en-GB" dirty="0" err="1" smtClean="0"/>
              <a:t>addin</a:t>
            </a:r>
            <a:endParaRPr lang="en-GB" dirty="0" smtClean="0"/>
          </a:p>
          <a:p>
            <a:r>
              <a:rPr lang="en-GB" dirty="0" smtClean="0"/>
              <a:t>#reference</a:t>
            </a:r>
          </a:p>
          <a:p>
            <a:r>
              <a:rPr lang="en-GB" dirty="0" smtClean="0"/>
              <a:t>#load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95463" y="4999887"/>
            <a:ext cx="795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Roslyn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Mono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83" y="3982608"/>
            <a:ext cx="1012022" cy="106809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2711905">
            <a:off x="3958046" y="3415085"/>
            <a:ext cx="1560333" cy="41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2332893" y="4784942"/>
            <a:ext cx="650232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6200000">
            <a:off x="2948708" y="3579203"/>
            <a:ext cx="1068082" cy="4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36" y="1443707"/>
            <a:ext cx="1364003" cy="136400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857044" y="1888042"/>
            <a:ext cx="1238955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8020503" y="1888042"/>
            <a:ext cx="1238955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447071" y="1339216"/>
            <a:ext cx="2578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nupkg</a:t>
            </a:r>
            <a:endParaRPr lang="en-GB" dirty="0" smtClean="0"/>
          </a:p>
          <a:p>
            <a:r>
              <a:rPr lang="en-GB" dirty="0" smtClean="0"/>
              <a:t>Exe</a:t>
            </a:r>
          </a:p>
          <a:p>
            <a:r>
              <a:rPr lang="en-GB" dirty="0" err="1" smtClean="0"/>
              <a:t>Msi</a:t>
            </a:r>
            <a:endParaRPr lang="en-GB" dirty="0" smtClean="0"/>
          </a:p>
          <a:p>
            <a:r>
              <a:rPr lang="en-GB" dirty="0" smtClean="0"/>
              <a:t>Tests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Anything you can think of</a:t>
            </a:r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3561" y="3469626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Arguments</a:t>
            </a:r>
          </a:p>
          <a:p>
            <a:r>
              <a:rPr lang="en-GB" dirty="0" smtClean="0"/>
              <a:t>Configuration</a:t>
            </a:r>
          </a:p>
        </p:txBody>
      </p:sp>
      <p:sp>
        <p:nvSpPr>
          <p:cNvPr id="22" name="Right Arrow 21"/>
          <p:cNvSpPr/>
          <p:nvPr/>
        </p:nvSpPr>
        <p:spPr>
          <a:xfrm rot="19151610">
            <a:off x="2030395" y="2886926"/>
            <a:ext cx="969853" cy="42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13618738">
            <a:off x="4200506" y="3068972"/>
            <a:ext cx="1560333" cy="41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Typical Build Workflow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12024" y="152111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1904" y="28889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1904" y="3645024"/>
            <a:ext cx="1728192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Unit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0878" y="447311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Coverage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7568" y="258346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StyleCop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6240" y="2491735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FxCop</a:t>
            </a:r>
            <a:endParaRPr lang="en-GB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207568" y="318796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DupFinder</a:t>
            </a: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256240" y="3154303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InspectCode</a:t>
            </a:r>
            <a:endParaRPr lang="en-GB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240878" y="52292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56240" y="52292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</a:t>
            </a:r>
          </a:p>
        </p:txBody>
      </p:sp>
      <p:cxnSp>
        <p:nvCxnSpPr>
          <p:cNvPr id="21" name="Elbow Connector 20"/>
          <p:cNvCxnSpPr>
            <a:stCxn id="11" idx="1"/>
            <a:endCxn id="6" idx="3"/>
          </p:cNvCxnSpPr>
          <p:nvPr/>
        </p:nvCxnSpPr>
        <p:spPr>
          <a:xfrm rot="10800000" flipV="1">
            <a:off x="6960096" y="2743762"/>
            <a:ext cx="1296144" cy="397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10800000">
            <a:off x="6960096" y="3140968"/>
            <a:ext cx="1296144" cy="252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1"/>
            <a:endCxn id="10" idx="3"/>
          </p:cNvCxnSpPr>
          <p:nvPr/>
        </p:nvCxnSpPr>
        <p:spPr>
          <a:xfrm rot="10800000">
            <a:off x="3935760" y="2835492"/>
            <a:ext cx="1296144" cy="305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1"/>
            <a:endCxn id="12" idx="3"/>
          </p:cNvCxnSpPr>
          <p:nvPr/>
        </p:nvCxnSpPr>
        <p:spPr>
          <a:xfrm rot="10800000" flipV="1">
            <a:off x="3935760" y="3140968"/>
            <a:ext cx="1296144" cy="29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" idx="2"/>
          </p:cNvCxnSpPr>
          <p:nvPr/>
        </p:nvCxnSpPr>
        <p:spPr>
          <a:xfrm flipH="1" flipV="1">
            <a:off x="6096000" y="3392996"/>
            <a:ext cx="8974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</p:cNvCxnSpPr>
          <p:nvPr/>
        </p:nvCxnSpPr>
        <p:spPr>
          <a:xfrm flipV="1">
            <a:off x="6104974" y="4174269"/>
            <a:ext cx="0" cy="29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9" idx="2"/>
          </p:cNvCxnSpPr>
          <p:nvPr/>
        </p:nvCxnSpPr>
        <p:spPr>
          <a:xfrm flipV="1">
            <a:off x="6104974" y="4977172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1"/>
            <a:endCxn id="14" idx="3"/>
          </p:cNvCxnSpPr>
          <p:nvPr/>
        </p:nvCxnSpPr>
        <p:spPr>
          <a:xfrm flipH="1">
            <a:off x="6969070" y="5481228"/>
            <a:ext cx="128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23792" y="1531547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Package Restore</a:t>
            </a:r>
          </a:p>
        </p:txBody>
      </p:sp>
      <p:cxnSp>
        <p:nvCxnSpPr>
          <p:cNvPr id="48" name="Elbow Connector 47"/>
          <p:cNvCxnSpPr>
            <a:stCxn id="6" idx="0"/>
            <a:endCxn id="46" idx="2"/>
          </p:cNvCxnSpPr>
          <p:nvPr/>
        </p:nvCxnSpPr>
        <p:spPr>
          <a:xfrm rot="16200000" flipV="1">
            <a:off x="5165276" y="1958216"/>
            <a:ext cx="853337" cy="100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" idx="2"/>
          </p:cNvCxnSpPr>
          <p:nvPr/>
        </p:nvCxnSpPr>
        <p:spPr>
          <a:xfrm flipV="1">
            <a:off x="6091513" y="2025170"/>
            <a:ext cx="1084607" cy="43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What Tools am I able to use with Cake?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5400" y="1844824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Chocolatey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52384" y="4941168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DNU</a:t>
            </a:r>
            <a:endParaRPr lang="en-GB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7928" y="3527430"/>
            <a:ext cx="158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DotCover</a:t>
            </a:r>
            <a:endParaRPr lang="en-GB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52384" y="161535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DupFinder</a:t>
            </a:r>
            <a:endParaRPr lang="en-GB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4018" y="546438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Fixie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354" y="352743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GitLink</a:t>
            </a:r>
            <a:endParaRPr lang="en-GB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952679" y="3527430"/>
            <a:ext cx="311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GitReleaseManager</a:t>
            </a:r>
            <a:endParaRPr lang="en-GB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72407" y="299350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GitReleaseNotes</a:t>
            </a:r>
            <a:endParaRPr lang="en-GB" sz="28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95956" y="1026790"/>
            <a:ext cx="1740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GitVersion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5769" y="4417948"/>
            <a:ext cx="139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ILMerge</a:t>
            </a:r>
            <a:endParaRPr lang="en-GB" sz="2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5768" y="2564904"/>
            <a:ext cx="150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ILRepack</a:t>
            </a:r>
            <a:endParaRPr lang="en-GB" sz="28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470222" y="2538756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InspectCode</a:t>
            </a:r>
            <a:endParaRPr lang="en-GB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71733" y="4535618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MSBuild</a:t>
            </a:r>
            <a:endParaRPr lang="en-GB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16373" y="2628898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MSTest</a:t>
            </a:r>
            <a:endParaRPr lang="en-GB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11709" y="47743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NSIS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52111" y="5311905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NUnit</a:t>
            </a:r>
            <a:endParaRPr lang="en-GB" sz="28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5184" y="1219915"/>
            <a:ext cx="2466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OctopusDeploy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9107" y="240383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OpenCover</a:t>
            </a:r>
            <a:endParaRPr lang="en-GB" sz="28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345094" y="5573515"/>
            <a:ext cx="272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ReportGenerator</a:t>
            </a:r>
            <a:endParaRPr lang="en-GB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034068" y="1959995"/>
            <a:ext cx="18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ReportUnit</a:t>
            </a:r>
            <a:endParaRPr lang="en-GB" sz="28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84705" y="299350"/>
            <a:ext cx="205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Roundhouse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553" y="4214204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SignTool</a:t>
            </a:r>
            <a:endParaRPr lang="en-GB" sz="28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985016" y="3527430"/>
            <a:ext cx="1591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SpecFlow</a:t>
            </a:r>
            <a:endParaRPr lang="en-GB" sz="28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358077" y="5428466"/>
            <a:ext cx="230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TextTransform</a:t>
            </a:r>
            <a:endParaRPr lang="en-GB" sz="28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68769" y="4506757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WiX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6421" y="3595987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XBuild</a:t>
            </a:r>
            <a:endParaRPr lang="en-GB" sz="28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874187" y="4417948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XUnit</a:t>
            </a:r>
            <a:endParaRPr lang="en-GB" sz="28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0033480" y="2309780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IIS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80413" y="193599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Xamarin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7584" y="4011712"/>
            <a:ext cx="185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PowerShell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1149" y="5006394"/>
            <a:ext cx="105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5762" y="2974542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Kudu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052" y="2483215"/>
            <a:ext cx="121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CMake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630" y="5006394"/>
            <a:ext cx="1461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TopShelf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21773" y="3113180"/>
            <a:ext cx="90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Yaml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5700" y="5072510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333" y="1990737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576" y="490524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2254" y="1316774"/>
            <a:ext cx="243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FluentMigrator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98356" y="4048528"/>
            <a:ext cx="72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60848" y="735036"/>
            <a:ext cx="112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XCode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91484" y="4254494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90754" y="4957274"/>
            <a:ext cx="1280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VsCode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5585" y="3046838"/>
            <a:ext cx="191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WebDeploy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4297" y="1097376"/>
            <a:ext cx="183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CloudFront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47573" y="256538"/>
            <a:ext cx="2891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ReSharperReports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885" y="655788"/>
            <a:ext cx="3282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ElasticLoadBalancing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5678" y="142002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DocFx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13297" y="1668087"/>
            <a:ext cx="11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Wyam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5582" y="3962076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StyleCop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28285" y="5604330"/>
            <a:ext cx="266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StrongNameTool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2181" y="721490"/>
            <a:ext cx="13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Orchard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97928" y="2928763"/>
            <a:ext cx="220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XdtTransform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7543" y="142002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7001" y="31131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391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75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5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75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75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25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75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75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25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666</Words>
  <Application>Microsoft Office PowerPoint</Application>
  <PresentationFormat>Widescreen</PresentationFormat>
  <Paragraphs>264</Paragraphs>
  <Slides>31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Definition…</vt:lpstr>
      <vt:lpstr>What is Cake? (http://cakebuild.net/)</vt:lpstr>
      <vt:lpstr>PowerPoint Presentation</vt:lpstr>
      <vt:lpstr>What are the main philosophies of Cake?</vt:lpstr>
      <vt:lpstr>How does Cake work?</vt:lpstr>
      <vt:lpstr>Typical Build Workflow</vt:lpstr>
      <vt:lpstr>What Tools am I able to use with Cake?</vt:lpstr>
      <vt:lpstr>Cake on…</vt:lpstr>
      <vt:lpstr>Open souce – healthy community</vt:lpstr>
      <vt:lpstr>PowerPoint Presentation</vt:lpstr>
      <vt:lpstr>C# DSL</vt:lpstr>
      <vt:lpstr>Task</vt:lpstr>
      <vt:lpstr>Dependencies</vt:lpstr>
      <vt:lpstr>Criteria</vt:lpstr>
      <vt:lpstr>Error Handling</vt:lpstr>
      <vt:lpstr>Setup and Teardown</vt:lpstr>
      <vt:lpstr>Arguments And Environment Variables</vt:lpstr>
      <vt:lpstr>Build workflow</vt:lpstr>
      <vt:lpstr>Build workflow</vt:lpstr>
      <vt:lpstr>How I do it?</vt:lpstr>
      <vt:lpstr>Addins</vt:lpstr>
      <vt:lpstr>Extensions: Atom</vt:lpstr>
      <vt:lpstr>Extensions: VS Code</vt:lpstr>
      <vt:lpstr>Extensions: Visual Studio</vt:lpstr>
      <vt:lpstr>Cake Frosting</vt:lpstr>
      <vt:lpstr>Intellisense</vt:lpstr>
      <vt:lpstr>Intellisense</vt:lpstr>
      <vt:lpstr>Wrapping up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Oğuzhan Soykan</dc:creator>
  <cp:lastModifiedBy>Oguzhan Soykan</cp:lastModifiedBy>
  <cp:revision>18</cp:revision>
  <dcterms:created xsi:type="dcterms:W3CDTF">2017-08-02T20:52:52Z</dcterms:created>
  <dcterms:modified xsi:type="dcterms:W3CDTF">2017-08-03T07:07:26Z</dcterms:modified>
</cp:coreProperties>
</file>