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C5568E-CF85-4291-99B3-22CF93955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59448AD-0332-4CA5-8633-706739124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93BF6E-869B-45AB-B5AD-1AEBBE9A7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CE69A-EC94-4499-AE48-2E1ED71A5221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B715FD-DBCA-4970-9B8D-48100098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7233DB-D224-4ACC-AA88-F940B195D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7424-A987-43CA-BB45-632743A8DB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3675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C0D44E-270F-4EE5-934D-A57CA097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EA9FDCA-D540-4A7A-866C-A74B71439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AD5117-F16E-466F-AB1E-D725B579F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CE69A-EC94-4499-AE48-2E1ED71A5221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EECD0F-7498-4C13-A61F-631D59786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129749-F267-4835-8747-1BE0B6BBA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7424-A987-43CA-BB45-632743A8DB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9746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B7FA3C7-5C90-4031-AF9D-DA637E0773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59018FB-CB07-44D0-8CC4-23B983C49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63C427-786F-4B9D-9F77-4A1D921D9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CE69A-EC94-4499-AE48-2E1ED71A5221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2B4071-BD97-4A28-A3C1-20F7E41CD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B1C672-3BA7-4CDA-B7C6-4016CBD40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7424-A987-43CA-BB45-632743A8DB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449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788539-85A0-4D0D-B12B-090B5F80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12BCA3-C436-49DC-AD18-41E74390F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C4A8B8-DD76-4E9E-90D2-000C13197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CE69A-EC94-4499-AE48-2E1ED71A5221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880493-41B6-4C7E-9C21-C19CF2738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B061F8-2543-4975-82F6-A20F24A1E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7424-A987-43CA-BB45-632743A8DB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4724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717A85-B7EC-4D7E-950F-7E043DD83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8CA156B-0181-41A9-AA0B-DAB05745C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55AA30-8133-4459-A570-2E0887C93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CE69A-EC94-4499-AE48-2E1ED71A5221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59675C-D702-43EE-8E60-30CBDE39A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48FC50-9808-46AB-8079-E9830C001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7424-A987-43CA-BB45-632743A8DB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824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F83AD-8304-4925-A5EB-16E124A08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34CB13-E313-4892-B3D0-799FA6F087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156EB49-6299-44F5-865C-A3843140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886BB2-0E0C-42C5-B2DC-892DD4578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CE69A-EC94-4499-AE48-2E1ED71A5221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113FFE-BAEB-41EF-BEEA-933D7ABDA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A84321-264D-40E9-8E4A-BA58C6CFD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7424-A987-43CA-BB45-632743A8DB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02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4EF31C-C660-4572-9AB3-73C138BCD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806C87-CC87-4821-B31D-03F9B7C4D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D066B3D-A4A3-40C3-AB96-3CDA5F4C3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CADC3E2-CFF8-4A83-B90A-12B1DE84C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973F680-8B9E-4E94-82B1-9CC4EE7DD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2A14625-EF0B-405D-912B-AB5245D7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CE69A-EC94-4499-AE48-2E1ED71A5221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F1222CF-5560-4413-8311-E0FAEBC85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FC0A553-B584-4BF9-A665-6FD2738B9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7424-A987-43CA-BB45-632743A8DB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72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61754E-1972-46E6-A21A-916E60902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14651A4-56F6-453E-8CCE-763224760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CE69A-EC94-4499-AE48-2E1ED71A5221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7890170-A393-4634-85D0-F66D4AAE5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7D49025-5A4E-47CE-940F-614895589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7424-A987-43CA-BB45-632743A8DB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581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2867C38-211A-4659-8232-98D70C87D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CE69A-EC94-4499-AE48-2E1ED71A5221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BEB2E47-4718-4F13-BC78-4258A601B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15F858B-7A29-4770-91A0-9B0104A9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7424-A987-43CA-BB45-632743A8DB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22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7031A4-8D50-490B-9BA0-17D98022E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150A2B-857E-4F60-81C1-59EF47646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81A10E3-DB0D-4DF8-B6A4-BA1BC28A0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CFD1BA-87C2-4BDE-8864-439162EEB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CE69A-EC94-4499-AE48-2E1ED71A5221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C0D5D6-577E-42C5-940B-B6D4EF391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237539A-0CEB-4890-BDDC-849A6542E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7424-A987-43CA-BB45-632743A8DB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34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B93DA-011D-44C0-8BDE-A2BCB78E1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1A4B31A-1ADE-4C14-B47D-20B0B6EC4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8A4A25-D9A3-4340-8A02-C2D29C12C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6DEFDF-4696-4EB4-B77E-65EDBEF72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CE69A-EC94-4499-AE48-2E1ED71A5221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BBC867D-2230-469F-929F-731B33F59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261067-6CDC-420A-B7BE-5CA2C3EFA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7424-A987-43CA-BB45-632743A8DB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952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261C1E-37E6-42A0-A845-221331E87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4FBF90-D227-497C-94B2-A6AF0EEB3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19463B-AE68-4D2F-99EF-34DEA38B3E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CE69A-EC94-4499-AE48-2E1ED71A5221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A5259E-71C8-4B12-AF82-0E589A2E7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E098C1-7982-4B46-B258-2EE204D380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37424-A987-43CA-BB45-632743A8DB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17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C6131C6-9C36-4E12-B5FD-3C219AC2B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7064"/>
            <a:ext cx="12192000" cy="50449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F22257-7CE1-4E2F-B15D-50E9889AA758}"/>
              </a:ext>
            </a:extLst>
          </p:cNvPr>
          <p:cNvSpPr txBox="1"/>
          <p:nvPr/>
        </p:nvSpPr>
        <p:spPr>
          <a:xfrm>
            <a:off x="1996751" y="410547"/>
            <a:ext cx="7529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Bahnschrift SemiBold SemiConden" panose="020B0502040204020203" pitchFamily="34" charset="0"/>
              </a:rPr>
              <a:t>Our dataset</a:t>
            </a:r>
            <a:endParaRPr lang="ru-RU" sz="4000" b="1" dirty="0"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573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B46794-CFBB-4892-BA3A-946A33319429}"/>
              </a:ext>
            </a:extLst>
          </p:cNvPr>
          <p:cNvSpPr txBox="1"/>
          <p:nvPr/>
        </p:nvSpPr>
        <p:spPr>
          <a:xfrm>
            <a:off x="830425" y="989045"/>
            <a:ext cx="54304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 SemiBold SemiConden" panose="020B0502040204020203" pitchFamily="34" charset="0"/>
              </a:rPr>
              <a:t>Region </a:t>
            </a:r>
          </a:p>
          <a:p>
            <a:r>
              <a:rPr lang="en-US" sz="3600" dirty="0">
                <a:latin typeface="Bahnschrift SemiBold SemiConden" panose="020B0502040204020203" pitchFamily="34" charset="0"/>
              </a:rPr>
              <a:t>Services</a:t>
            </a:r>
          </a:p>
          <a:p>
            <a:r>
              <a:rPr lang="kk-KZ" sz="3600" dirty="0">
                <a:latin typeface="Bahnschrift SemiBold SemiConden" panose="020B0502040204020203" pitchFamily="34" charset="0"/>
              </a:rPr>
              <a:t>Начисления</a:t>
            </a:r>
          </a:p>
          <a:p>
            <a:r>
              <a:rPr lang="kk-KZ" sz="3600" dirty="0">
                <a:latin typeface="Bahnschrift SemiBold SemiConden" panose="020B0502040204020203" pitchFamily="34" charset="0"/>
              </a:rPr>
              <a:t>Задолженность</a:t>
            </a:r>
            <a:endParaRPr lang="ru-RU" sz="3600" dirty="0">
              <a:latin typeface="Bahnschrift SemiBold SemiConden" panose="020B0502040204020203" pitchFamily="34" charset="0"/>
            </a:endParaRPr>
          </a:p>
          <a:p>
            <a:r>
              <a:rPr lang="ru-RU" sz="3600" dirty="0">
                <a:latin typeface="Bahnschrift SemiBold SemiConden" panose="020B0502040204020203" pitchFamily="34" charset="0"/>
              </a:rPr>
              <a:t>Сколько раз он повторялся в всплеске</a:t>
            </a:r>
            <a:r>
              <a:rPr lang="en-US" sz="3600" dirty="0">
                <a:latin typeface="Bahnschrift SemiBold SemiConden" panose="020B0502040204020203" pitchFamily="34" charset="0"/>
              </a:rPr>
              <a:t>?</a:t>
            </a:r>
            <a:endParaRPr lang="kk-KZ" sz="3600" dirty="0">
              <a:latin typeface="Bahnschrift SemiBold SemiConden" panose="020B0502040204020203" pitchFamily="34" charset="0"/>
            </a:endParaRPr>
          </a:p>
          <a:p>
            <a:r>
              <a:rPr lang="en-US" sz="3600" b="1" dirty="0">
                <a:latin typeface="Bahnschrift SemiBold SemiConden" panose="020B0502040204020203" pitchFamily="34" charset="0"/>
              </a:rPr>
              <a:t>Events or </a:t>
            </a:r>
            <a:r>
              <a:rPr lang="kk-KZ" sz="3600" b="1" dirty="0">
                <a:latin typeface="Bahnschrift SemiBold SemiConden" panose="020B0502040204020203" pitchFamily="34" charset="0"/>
              </a:rPr>
              <a:t>Акция</a:t>
            </a:r>
            <a:endParaRPr lang="en-US" sz="3600" b="1" dirty="0"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260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277575D-5453-496C-B64A-EF281E724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86" y="311803"/>
            <a:ext cx="9793067" cy="4629796"/>
          </a:xfrm>
          <a:prstGeom prst="rect">
            <a:avLst/>
          </a:prstGeom>
        </p:spPr>
      </p:pic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1BBB0704-58AE-466A-AF81-55E4A7F2CE3E}"/>
              </a:ext>
            </a:extLst>
          </p:cNvPr>
          <p:cNvCxnSpPr/>
          <p:nvPr/>
        </p:nvCxnSpPr>
        <p:spPr>
          <a:xfrm>
            <a:off x="1692435" y="5984612"/>
            <a:ext cx="8920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4059165-B16E-4D2E-987D-C67FE5F427BC}"/>
              </a:ext>
            </a:extLst>
          </p:cNvPr>
          <p:cNvSpPr txBox="1"/>
          <p:nvPr/>
        </p:nvSpPr>
        <p:spPr>
          <a:xfrm>
            <a:off x="1250302" y="6176865"/>
            <a:ext cx="128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2020</a:t>
            </a:r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773A869D-A3C9-46DC-A701-1109BA2E1672}"/>
              </a:ext>
            </a:extLst>
          </p:cNvPr>
          <p:cNvSpPr/>
          <p:nvPr/>
        </p:nvSpPr>
        <p:spPr>
          <a:xfrm>
            <a:off x="5952931" y="2032677"/>
            <a:ext cx="270587" cy="2799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7D476EFB-4D98-4E82-AA2D-28070F176268}"/>
              </a:ext>
            </a:extLst>
          </p:cNvPr>
          <p:cNvSpPr/>
          <p:nvPr/>
        </p:nvSpPr>
        <p:spPr>
          <a:xfrm>
            <a:off x="2789853" y="2761861"/>
            <a:ext cx="485192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8D81F070-6BAF-4E15-935B-8FDE44D21302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2715208" y="1380931"/>
            <a:ext cx="317241" cy="1380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3FC4BE8-A691-42F9-A7FF-80F6E32B526E}"/>
              </a:ext>
            </a:extLst>
          </p:cNvPr>
          <p:cNvSpPr txBox="1"/>
          <p:nvPr/>
        </p:nvSpPr>
        <p:spPr>
          <a:xfrm>
            <a:off x="2323322" y="1045029"/>
            <a:ext cx="95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404</a:t>
            </a:r>
            <a:endParaRPr lang="ru-RU" dirty="0">
              <a:solidFill>
                <a:srgbClr val="0070C0"/>
              </a:solidFill>
            </a:endParaRP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42565D70-D176-4148-9775-6BF0764DB10E}"/>
              </a:ext>
            </a:extLst>
          </p:cNvPr>
          <p:cNvCxnSpPr/>
          <p:nvPr/>
        </p:nvCxnSpPr>
        <p:spPr>
          <a:xfrm>
            <a:off x="3722914" y="6361531"/>
            <a:ext cx="1268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65FA08D-5536-4834-94A4-1E303BE001E4}"/>
              </a:ext>
            </a:extLst>
          </p:cNvPr>
          <p:cNvSpPr txBox="1"/>
          <p:nvPr/>
        </p:nvSpPr>
        <p:spPr>
          <a:xfrm>
            <a:off x="6096000" y="6176865"/>
            <a:ext cx="128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2021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102CD0-DF62-483E-869C-5D1B96B171A3}"/>
              </a:ext>
            </a:extLst>
          </p:cNvPr>
          <p:cNvSpPr txBox="1"/>
          <p:nvPr/>
        </p:nvSpPr>
        <p:spPr>
          <a:xfrm>
            <a:off x="1847460" y="5615280"/>
            <a:ext cx="102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feb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14BB5C-457B-445F-B12C-D6525471F088}"/>
              </a:ext>
            </a:extLst>
          </p:cNvPr>
          <p:cNvSpPr txBox="1"/>
          <p:nvPr/>
        </p:nvSpPr>
        <p:spPr>
          <a:xfrm>
            <a:off x="2519265" y="5640684"/>
            <a:ext cx="102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21A3E4-3E9D-40BC-AAE4-B5AAECBA258C}"/>
              </a:ext>
            </a:extLst>
          </p:cNvPr>
          <p:cNvSpPr txBox="1"/>
          <p:nvPr/>
        </p:nvSpPr>
        <p:spPr>
          <a:xfrm>
            <a:off x="6592078" y="865800"/>
            <a:ext cx="3169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k-KZ" sz="2400" dirty="0"/>
              <a:t>Карантин</a:t>
            </a:r>
            <a:r>
              <a:rPr lang="en-US" sz="2400" dirty="0"/>
              <a:t> </a:t>
            </a:r>
            <a:r>
              <a:rPr lang="kk-KZ" sz="2400" dirty="0"/>
              <a:t>или</a:t>
            </a:r>
            <a:r>
              <a:rPr lang="en-US" sz="2400" dirty="0"/>
              <a:t> </a:t>
            </a:r>
            <a:r>
              <a:rPr lang="kk-KZ" sz="2400" dirty="0"/>
              <a:t>Акция </a:t>
            </a:r>
            <a:endParaRPr lang="ru-RU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3BC713-053B-406B-A506-A5B70248756B}"/>
              </a:ext>
            </a:extLst>
          </p:cNvPr>
          <p:cNvSpPr txBox="1"/>
          <p:nvPr/>
        </p:nvSpPr>
        <p:spPr>
          <a:xfrm>
            <a:off x="8978676" y="1847461"/>
            <a:ext cx="141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k-KZ" dirty="0"/>
              <a:t>Регион </a:t>
            </a:r>
            <a:endParaRPr lang="ru-R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4FC4BC-84E5-4513-91BD-56C58D33230D}"/>
              </a:ext>
            </a:extLst>
          </p:cNvPr>
          <p:cNvSpPr txBox="1"/>
          <p:nvPr/>
        </p:nvSpPr>
        <p:spPr>
          <a:xfrm>
            <a:off x="8916957" y="2565790"/>
            <a:ext cx="1424957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k-KZ" dirty="0"/>
              <a:t>Сервисы</a:t>
            </a:r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F243FB-357B-44F7-B3C2-4A90F7BCD78F}"/>
              </a:ext>
            </a:extLst>
          </p:cNvPr>
          <p:cNvSpPr txBox="1"/>
          <p:nvPr/>
        </p:nvSpPr>
        <p:spPr>
          <a:xfrm>
            <a:off x="8978676" y="3216407"/>
            <a:ext cx="1179253" cy="369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k-KZ" dirty="0"/>
              <a:t>Сумма</a:t>
            </a:r>
            <a:endParaRPr lang="ru-RU" dirty="0"/>
          </a:p>
        </p:txBody>
      </p:sp>
      <p:sp>
        <p:nvSpPr>
          <p:cNvPr id="24" name="Круг: прозрачная заливка 23">
            <a:extLst>
              <a:ext uri="{FF2B5EF4-FFF2-40B4-BE49-F238E27FC236}">
                <a16:creationId xmlns:a16="http://schemas.microsoft.com/office/drawing/2014/main" id="{F3C35DA1-FD5E-4C14-BE77-40D151CB5331}"/>
              </a:ext>
            </a:extLst>
          </p:cNvPr>
          <p:cNvSpPr/>
          <p:nvPr/>
        </p:nvSpPr>
        <p:spPr>
          <a:xfrm>
            <a:off x="5952931" y="408984"/>
            <a:ext cx="4295676" cy="1394321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A5ADCECC-E96E-437D-BE6B-C03FF8EECCB8}"/>
              </a:ext>
            </a:extLst>
          </p:cNvPr>
          <p:cNvCxnSpPr>
            <a:stCxn id="8" idx="4"/>
          </p:cNvCxnSpPr>
          <p:nvPr/>
        </p:nvCxnSpPr>
        <p:spPr>
          <a:xfrm flipH="1" flipV="1">
            <a:off x="5449078" y="828676"/>
            <a:ext cx="639147" cy="14839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F4F9A45-2E42-460B-9AF0-7D90A32C3442}"/>
              </a:ext>
            </a:extLst>
          </p:cNvPr>
          <p:cNvSpPr txBox="1"/>
          <p:nvPr/>
        </p:nvSpPr>
        <p:spPr>
          <a:xfrm>
            <a:off x="5225143" y="496468"/>
            <a:ext cx="592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k-KZ" dirty="0"/>
              <a:t>251</a:t>
            </a:r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29B45FA6-0657-4AC8-8B35-53F13483C7B6}"/>
              </a:ext>
            </a:extLst>
          </p:cNvPr>
          <p:cNvCxnSpPr/>
          <p:nvPr/>
        </p:nvCxnSpPr>
        <p:spPr>
          <a:xfrm flipV="1">
            <a:off x="10196218" y="2284494"/>
            <a:ext cx="691535" cy="348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17F01A44-E8FC-4ECC-8D14-2B49DE5A49E2}"/>
              </a:ext>
            </a:extLst>
          </p:cNvPr>
          <p:cNvCxnSpPr>
            <a:cxnSpLocks/>
          </p:cNvCxnSpPr>
          <p:nvPr/>
        </p:nvCxnSpPr>
        <p:spPr>
          <a:xfrm>
            <a:off x="10157929" y="2786250"/>
            <a:ext cx="1134739" cy="86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168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1C7CD71-9D89-4334-A236-E1642982A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879" y="914399"/>
            <a:ext cx="6462359" cy="4208107"/>
          </a:xfrm>
          <a:prstGeom prst="rect">
            <a:avLst/>
          </a:prstGeom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3114A69-B02E-4BDB-A353-CD39BDD98082}"/>
              </a:ext>
            </a:extLst>
          </p:cNvPr>
          <p:cNvSpPr/>
          <p:nvPr/>
        </p:nvSpPr>
        <p:spPr>
          <a:xfrm>
            <a:off x="1399592" y="550506"/>
            <a:ext cx="6941975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F28C758-CEF4-469E-9296-FF03CC249B93}"/>
              </a:ext>
            </a:extLst>
          </p:cNvPr>
          <p:cNvSpPr/>
          <p:nvPr/>
        </p:nvSpPr>
        <p:spPr>
          <a:xfrm>
            <a:off x="1399592" y="4767941"/>
            <a:ext cx="6941975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077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0B35E4-AA29-485F-A954-931F547A1D15}"/>
              </a:ext>
            </a:extLst>
          </p:cNvPr>
          <p:cNvSpPr txBox="1"/>
          <p:nvPr/>
        </p:nvSpPr>
        <p:spPr>
          <a:xfrm>
            <a:off x="485192" y="1063689"/>
            <a:ext cx="4208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 SemiBold SemiConden" panose="020B0502040204020203" pitchFamily="34" charset="0"/>
              </a:rPr>
              <a:t>Service name: -&gt; Category </a:t>
            </a:r>
          </a:p>
          <a:p>
            <a:r>
              <a:rPr lang="en-US" b="1" dirty="0">
                <a:latin typeface="Bahnschrift SemiBold SemiConden" panose="020B0502040204020203" pitchFamily="34" charset="0"/>
              </a:rPr>
              <a:t>FMS and Internet</a:t>
            </a:r>
          </a:p>
          <a:p>
            <a:endParaRPr lang="en-US" b="1" dirty="0">
              <a:latin typeface="Bahnschrift SemiBold SemiConden" panose="020B0502040204020203" pitchFamily="34" charset="0"/>
            </a:endParaRPr>
          </a:p>
          <a:p>
            <a:r>
              <a:rPr lang="en-US" b="1" dirty="0">
                <a:latin typeface="Bahnschrift SemiBold SemiConden" panose="020B0502040204020203" pitchFamily="34" charset="0"/>
              </a:rPr>
              <a:t> </a:t>
            </a:r>
            <a:endParaRPr lang="ru-RU" b="1" dirty="0">
              <a:latin typeface="Bahnschrift SemiBold SemiConden" panose="020B0502040204020203" pitchFamily="34" charset="0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B0F40E35-EB0B-4425-8B07-BFAFE3124055}"/>
              </a:ext>
            </a:extLst>
          </p:cNvPr>
          <p:cNvCxnSpPr/>
          <p:nvPr/>
        </p:nvCxnSpPr>
        <p:spPr>
          <a:xfrm>
            <a:off x="2967135" y="5794310"/>
            <a:ext cx="68953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71351EBB-3285-472A-B5F0-902F254D7FC5}"/>
              </a:ext>
            </a:extLst>
          </p:cNvPr>
          <p:cNvCxnSpPr/>
          <p:nvPr/>
        </p:nvCxnSpPr>
        <p:spPr>
          <a:xfrm>
            <a:off x="3144416" y="2360645"/>
            <a:ext cx="0" cy="3433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DD7AA72E-0B69-461E-8E58-B3CD304E2EC6}"/>
              </a:ext>
            </a:extLst>
          </p:cNvPr>
          <p:cNvSpPr/>
          <p:nvPr/>
        </p:nvSpPr>
        <p:spPr>
          <a:xfrm>
            <a:off x="3424335" y="2298889"/>
            <a:ext cx="5421085" cy="3346131"/>
          </a:xfrm>
          <a:custGeom>
            <a:avLst/>
            <a:gdLst>
              <a:gd name="connsiteX0" fmla="*/ 0 w 5421085"/>
              <a:gd name="connsiteY0" fmla="*/ 3346131 h 3346131"/>
              <a:gd name="connsiteX1" fmla="*/ 37322 w 5421085"/>
              <a:gd name="connsiteY1" fmla="*/ 3224833 h 3346131"/>
              <a:gd name="connsiteX2" fmla="*/ 74645 w 5421085"/>
              <a:gd name="connsiteY2" fmla="*/ 3150189 h 3346131"/>
              <a:gd name="connsiteX3" fmla="*/ 130628 w 5421085"/>
              <a:gd name="connsiteY3" fmla="*/ 2972907 h 3346131"/>
              <a:gd name="connsiteX4" fmla="*/ 158620 w 5421085"/>
              <a:gd name="connsiteY4" fmla="*/ 2879601 h 3346131"/>
              <a:gd name="connsiteX5" fmla="*/ 195943 w 5421085"/>
              <a:gd name="connsiteY5" fmla="*/ 2776964 h 3346131"/>
              <a:gd name="connsiteX6" fmla="*/ 214604 w 5421085"/>
              <a:gd name="connsiteY6" fmla="*/ 2683658 h 3346131"/>
              <a:gd name="connsiteX7" fmla="*/ 251926 w 5421085"/>
              <a:gd name="connsiteY7" fmla="*/ 2599682 h 3346131"/>
              <a:gd name="connsiteX8" fmla="*/ 317241 w 5421085"/>
              <a:gd name="connsiteY8" fmla="*/ 2413070 h 3346131"/>
              <a:gd name="connsiteX9" fmla="*/ 363894 w 5421085"/>
              <a:gd name="connsiteY9" fmla="*/ 2254450 h 3346131"/>
              <a:gd name="connsiteX10" fmla="*/ 410547 w 5421085"/>
              <a:gd name="connsiteY10" fmla="*/ 2105160 h 3346131"/>
              <a:gd name="connsiteX11" fmla="*/ 438538 w 5421085"/>
              <a:gd name="connsiteY11" fmla="*/ 2049176 h 3346131"/>
              <a:gd name="connsiteX12" fmla="*/ 457200 w 5421085"/>
              <a:gd name="connsiteY12" fmla="*/ 1983862 h 3346131"/>
              <a:gd name="connsiteX13" fmla="*/ 494522 w 5421085"/>
              <a:gd name="connsiteY13" fmla="*/ 1946540 h 3346131"/>
              <a:gd name="connsiteX14" fmla="*/ 522514 w 5421085"/>
              <a:gd name="connsiteY14" fmla="*/ 1899887 h 3346131"/>
              <a:gd name="connsiteX15" fmla="*/ 550506 w 5421085"/>
              <a:gd name="connsiteY15" fmla="*/ 1862564 h 3346131"/>
              <a:gd name="connsiteX16" fmla="*/ 587828 w 5421085"/>
              <a:gd name="connsiteY16" fmla="*/ 1806580 h 3346131"/>
              <a:gd name="connsiteX17" fmla="*/ 606489 w 5421085"/>
              <a:gd name="connsiteY17" fmla="*/ 1778589 h 3346131"/>
              <a:gd name="connsiteX18" fmla="*/ 634481 w 5421085"/>
              <a:gd name="connsiteY18" fmla="*/ 1759927 h 3346131"/>
              <a:gd name="connsiteX19" fmla="*/ 653143 w 5421085"/>
              <a:gd name="connsiteY19" fmla="*/ 1741266 h 3346131"/>
              <a:gd name="connsiteX20" fmla="*/ 727787 w 5421085"/>
              <a:gd name="connsiteY20" fmla="*/ 1713274 h 3346131"/>
              <a:gd name="connsiteX21" fmla="*/ 821094 w 5421085"/>
              <a:gd name="connsiteY21" fmla="*/ 1722605 h 3346131"/>
              <a:gd name="connsiteX22" fmla="*/ 951722 w 5421085"/>
              <a:gd name="connsiteY22" fmla="*/ 1797250 h 3346131"/>
              <a:gd name="connsiteX23" fmla="*/ 1054359 w 5421085"/>
              <a:gd name="connsiteY23" fmla="*/ 1825242 h 3346131"/>
              <a:gd name="connsiteX24" fmla="*/ 1091681 w 5421085"/>
              <a:gd name="connsiteY24" fmla="*/ 1834572 h 3346131"/>
              <a:gd name="connsiteX25" fmla="*/ 1212979 w 5421085"/>
              <a:gd name="connsiteY25" fmla="*/ 1769258 h 3346131"/>
              <a:gd name="connsiteX26" fmla="*/ 1231641 w 5421085"/>
              <a:gd name="connsiteY26" fmla="*/ 1731935 h 3346131"/>
              <a:gd name="connsiteX27" fmla="*/ 1287624 w 5421085"/>
              <a:gd name="connsiteY27" fmla="*/ 1694613 h 3346131"/>
              <a:gd name="connsiteX28" fmla="*/ 1362269 w 5421085"/>
              <a:gd name="connsiteY28" fmla="*/ 1657291 h 3346131"/>
              <a:gd name="connsiteX29" fmla="*/ 1399592 w 5421085"/>
              <a:gd name="connsiteY29" fmla="*/ 1619968 h 3346131"/>
              <a:gd name="connsiteX30" fmla="*/ 1408922 w 5421085"/>
              <a:gd name="connsiteY30" fmla="*/ 1591976 h 3346131"/>
              <a:gd name="connsiteX31" fmla="*/ 1483567 w 5421085"/>
              <a:gd name="connsiteY31" fmla="*/ 1545323 h 3346131"/>
              <a:gd name="connsiteX32" fmla="*/ 1511559 w 5421085"/>
              <a:gd name="connsiteY32" fmla="*/ 1526662 h 3346131"/>
              <a:gd name="connsiteX33" fmla="*/ 1567543 w 5421085"/>
              <a:gd name="connsiteY33" fmla="*/ 1517331 h 3346131"/>
              <a:gd name="connsiteX34" fmla="*/ 1726163 w 5421085"/>
              <a:gd name="connsiteY34" fmla="*/ 1498670 h 3346131"/>
              <a:gd name="connsiteX35" fmla="*/ 1791477 w 5421085"/>
              <a:gd name="connsiteY35" fmla="*/ 1461348 h 3346131"/>
              <a:gd name="connsiteX36" fmla="*/ 1810138 w 5421085"/>
              <a:gd name="connsiteY36" fmla="*/ 1433356 h 3346131"/>
              <a:gd name="connsiteX37" fmla="*/ 1866122 w 5421085"/>
              <a:gd name="connsiteY37" fmla="*/ 1368042 h 3346131"/>
              <a:gd name="connsiteX38" fmla="*/ 1894114 w 5421085"/>
              <a:gd name="connsiteY38" fmla="*/ 1312058 h 3346131"/>
              <a:gd name="connsiteX39" fmla="*/ 1931436 w 5421085"/>
              <a:gd name="connsiteY39" fmla="*/ 1246744 h 3346131"/>
              <a:gd name="connsiteX40" fmla="*/ 1968759 w 5421085"/>
              <a:gd name="connsiteY40" fmla="*/ 1172099 h 3346131"/>
              <a:gd name="connsiteX41" fmla="*/ 2006081 w 5421085"/>
              <a:gd name="connsiteY41" fmla="*/ 1106784 h 3346131"/>
              <a:gd name="connsiteX42" fmla="*/ 2024743 w 5421085"/>
              <a:gd name="connsiteY42" fmla="*/ 1041470 h 3346131"/>
              <a:gd name="connsiteX43" fmla="*/ 2099387 w 5421085"/>
              <a:gd name="connsiteY43" fmla="*/ 901511 h 3346131"/>
              <a:gd name="connsiteX44" fmla="*/ 2118049 w 5421085"/>
              <a:gd name="connsiteY44" fmla="*/ 882850 h 3346131"/>
              <a:gd name="connsiteX45" fmla="*/ 2220685 w 5421085"/>
              <a:gd name="connsiteY45" fmla="*/ 836197 h 3346131"/>
              <a:gd name="connsiteX46" fmla="*/ 2295330 w 5421085"/>
              <a:gd name="connsiteY46" fmla="*/ 817535 h 3346131"/>
              <a:gd name="connsiteX47" fmla="*/ 2379306 w 5421085"/>
              <a:gd name="connsiteY47" fmla="*/ 789544 h 3346131"/>
              <a:gd name="connsiteX48" fmla="*/ 2472612 w 5421085"/>
              <a:gd name="connsiteY48" fmla="*/ 761552 h 3346131"/>
              <a:gd name="connsiteX49" fmla="*/ 2537926 w 5421085"/>
              <a:gd name="connsiteY49" fmla="*/ 733560 h 3346131"/>
              <a:gd name="connsiteX50" fmla="*/ 2659224 w 5421085"/>
              <a:gd name="connsiteY50" fmla="*/ 696238 h 3346131"/>
              <a:gd name="connsiteX51" fmla="*/ 2724538 w 5421085"/>
              <a:gd name="connsiteY51" fmla="*/ 658915 h 3346131"/>
              <a:gd name="connsiteX52" fmla="*/ 2780522 w 5421085"/>
              <a:gd name="connsiteY52" fmla="*/ 640254 h 3346131"/>
              <a:gd name="connsiteX53" fmla="*/ 2836506 w 5421085"/>
              <a:gd name="connsiteY53" fmla="*/ 602931 h 3346131"/>
              <a:gd name="connsiteX54" fmla="*/ 2892489 w 5421085"/>
              <a:gd name="connsiteY54" fmla="*/ 574940 h 3346131"/>
              <a:gd name="connsiteX55" fmla="*/ 2929812 w 5421085"/>
              <a:gd name="connsiteY55" fmla="*/ 537617 h 3346131"/>
              <a:gd name="connsiteX56" fmla="*/ 2957804 w 5421085"/>
              <a:gd name="connsiteY56" fmla="*/ 518956 h 3346131"/>
              <a:gd name="connsiteX57" fmla="*/ 3004457 w 5421085"/>
              <a:gd name="connsiteY57" fmla="*/ 472303 h 3346131"/>
              <a:gd name="connsiteX58" fmla="*/ 3097763 w 5421085"/>
              <a:gd name="connsiteY58" fmla="*/ 434980 h 3346131"/>
              <a:gd name="connsiteX59" fmla="*/ 3256383 w 5421085"/>
              <a:gd name="connsiteY59" fmla="*/ 406989 h 3346131"/>
              <a:gd name="connsiteX60" fmla="*/ 3377681 w 5421085"/>
              <a:gd name="connsiteY60" fmla="*/ 360335 h 3346131"/>
              <a:gd name="connsiteX61" fmla="*/ 3452326 w 5421085"/>
              <a:gd name="connsiteY61" fmla="*/ 323013 h 3346131"/>
              <a:gd name="connsiteX62" fmla="*/ 3498979 w 5421085"/>
              <a:gd name="connsiteY62" fmla="*/ 304352 h 3346131"/>
              <a:gd name="connsiteX63" fmla="*/ 3582955 w 5421085"/>
              <a:gd name="connsiteY63" fmla="*/ 248368 h 3346131"/>
              <a:gd name="connsiteX64" fmla="*/ 3620277 w 5421085"/>
              <a:gd name="connsiteY64" fmla="*/ 229707 h 3346131"/>
              <a:gd name="connsiteX65" fmla="*/ 3685592 w 5421085"/>
              <a:gd name="connsiteY65" fmla="*/ 192384 h 3346131"/>
              <a:gd name="connsiteX66" fmla="*/ 3722914 w 5421085"/>
              <a:gd name="connsiteY66" fmla="*/ 183054 h 3346131"/>
              <a:gd name="connsiteX67" fmla="*/ 4012163 w 5421085"/>
              <a:gd name="connsiteY67" fmla="*/ 164393 h 3346131"/>
              <a:gd name="connsiteX68" fmla="*/ 4133461 w 5421085"/>
              <a:gd name="connsiteY68" fmla="*/ 136401 h 3346131"/>
              <a:gd name="connsiteX69" fmla="*/ 4236098 w 5421085"/>
              <a:gd name="connsiteY69" fmla="*/ 117740 h 3346131"/>
              <a:gd name="connsiteX70" fmla="*/ 4627983 w 5421085"/>
              <a:gd name="connsiteY70" fmla="*/ 136401 h 3346131"/>
              <a:gd name="connsiteX71" fmla="*/ 4711959 w 5421085"/>
              <a:gd name="connsiteY71" fmla="*/ 155062 h 3346131"/>
              <a:gd name="connsiteX72" fmla="*/ 4777273 w 5421085"/>
              <a:gd name="connsiteY72" fmla="*/ 164393 h 3346131"/>
              <a:gd name="connsiteX73" fmla="*/ 4823926 w 5421085"/>
              <a:gd name="connsiteY73" fmla="*/ 173723 h 3346131"/>
              <a:gd name="connsiteX74" fmla="*/ 5010538 w 5421085"/>
              <a:gd name="connsiteY74" fmla="*/ 155062 h 3346131"/>
              <a:gd name="connsiteX75" fmla="*/ 5057192 w 5421085"/>
              <a:gd name="connsiteY75" fmla="*/ 136401 h 3346131"/>
              <a:gd name="connsiteX76" fmla="*/ 5113175 w 5421085"/>
              <a:gd name="connsiteY76" fmla="*/ 117740 h 3346131"/>
              <a:gd name="connsiteX77" fmla="*/ 5206481 w 5421085"/>
              <a:gd name="connsiteY77" fmla="*/ 89748 h 3346131"/>
              <a:gd name="connsiteX78" fmla="*/ 5243804 w 5421085"/>
              <a:gd name="connsiteY78" fmla="*/ 61756 h 3346131"/>
              <a:gd name="connsiteX79" fmla="*/ 5271796 w 5421085"/>
              <a:gd name="connsiteY79" fmla="*/ 43095 h 3346131"/>
              <a:gd name="connsiteX80" fmla="*/ 5299787 w 5421085"/>
              <a:gd name="connsiteY80" fmla="*/ 5772 h 3346131"/>
              <a:gd name="connsiteX81" fmla="*/ 5402424 w 5421085"/>
              <a:gd name="connsiteY81" fmla="*/ 33764 h 3346131"/>
              <a:gd name="connsiteX82" fmla="*/ 5421085 w 5421085"/>
              <a:gd name="connsiteY82" fmla="*/ 24433 h 3346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5421085" h="3346131">
                <a:moveTo>
                  <a:pt x="0" y="3346131"/>
                </a:moveTo>
                <a:cubicBezTo>
                  <a:pt x="7080" y="3321352"/>
                  <a:pt x="26257" y="3250651"/>
                  <a:pt x="37322" y="3224833"/>
                </a:cubicBezTo>
                <a:cubicBezTo>
                  <a:pt x="48280" y="3199264"/>
                  <a:pt x="62204" y="3175070"/>
                  <a:pt x="74645" y="3150189"/>
                </a:cubicBezTo>
                <a:cubicBezTo>
                  <a:pt x="109499" y="2993344"/>
                  <a:pt x="72229" y="3139762"/>
                  <a:pt x="130628" y="2972907"/>
                </a:cubicBezTo>
                <a:cubicBezTo>
                  <a:pt x="141355" y="2942259"/>
                  <a:pt x="148352" y="2910406"/>
                  <a:pt x="158620" y="2879601"/>
                </a:cubicBezTo>
                <a:cubicBezTo>
                  <a:pt x="170132" y="2845065"/>
                  <a:pt x="185942" y="2811967"/>
                  <a:pt x="195943" y="2776964"/>
                </a:cubicBezTo>
                <a:cubicBezTo>
                  <a:pt x="204657" y="2746466"/>
                  <a:pt x="205053" y="2713904"/>
                  <a:pt x="214604" y="2683658"/>
                </a:cubicBezTo>
                <a:cubicBezTo>
                  <a:pt x="223828" y="2654448"/>
                  <a:pt x="241062" y="2628323"/>
                  <a:pt x="251926" y="2599682"/>
                </a:cubicBezTo>
                <a:cubicBezTo>
                  <a:pt x="275299" y="2538062"/>
                  <a:pt x="301257" y="2477006"/>
                  <a:pt x="317241" y="2413070"/>
                </a:cubicBezTo>
                <a:cubicBezTo>
                  <a:pt x="350905" y="2278413"/>
                  <a:pt x="318764" y="2398865"/>
                  <a:pt x="363894" y="2254450"/>
                </a:cubicBezTo>
                <a:cubicBezTo>
                  <a:pt x="382869" y="2193731"/>
                  <a:pt x="385549" y="2167657"/>
                  <a:pt x="410547" y="2105160"/>
                </a:cubicBezTo>
                <a:cubicBezTo>
                  <a:pt x="418296" y="2085788"/>
                  <a:pt x="431048" y="2068649"/>
                  <a:pt x="438538" y="2049176"/>
                </a:cubicBezTo>
                <a:cubicBezTo>
                  <a:pt x="446666" y="2028043"/>
                  <a:pt x="446357" y="2003740"/>
                  <a:pt x="457200" y="1983862"/>
                </a:cubicBezTo>
                <a:cubicBezTo>
                  <a:pt x="465625" y="1968417"/>
                  <a:pt x="483720" y="1960428"/>
                  <a:pt x="494522" y="1946540"/>
                </a:cubicBezTo>
                <a:cubicBezTo>
                  <a:pt x="505656" y="1932225"/>
                  <a:pt x="512454" y="1914977"/>
                  <a:pt x="522514" y="1899887"/>
                </a:cubicBezTo>
                <a:cubicBezTo>
                  <a:pt x="531140" y="1886948"/>
                  <a:pt x="541588" y="1875304"/>
                  <a:pt x="550506" y="1862564"/>
                </a:cubicBezTo>
                <a:cubicBezTo>
                  <a:pt x="563367" y="1844190"/>
                  <a:pt x="575387" y="1825241"/>
                  <a:pt x="587828" y="1806580"/>
                </a:cubicBezTo>
                <a:cubicBezTo>
                  <a:pt x="594048" y="1797250"/>
                  <a:pt x="597159" y="1784809"/>
                  <a:pt x="606489" y="1778589"/>
                </a:cubicBezTo>
                <a:cubicBezTo>
                  <a:pt x="615820" y="1772368"/>
                  <a:pt x="625724" y="1766932"/>
                  <a:pt x="634481" y="1759927"/>
                </a:cubicBezTo>
                <a:cubicBezTo>
                  <a:pt x="641350" y="1754432"/>
                  <a:pt x="645823" y="1746146"/>
                  <a:pt x="653143" y="1741266"/>
                </a:cubicBezTo>
                <a:cubicBezTo>
                  <a:pt x="682418" y="1721750"/>
                  <a:pt x="694965" y="1721480"/>
                  <a:pt x="727787" y="1713274"/>
                </a:cubicBezTo>
                <a:cubicBezTo>
                  <a:pt x="758889" y="1716384"/>
                  <a:pt x="790977" y="1714239"/>
                  <a:pt x="821094" y="1722605"/>
                </a:cubicBezTo>
                <a:cubicBezTo>
                  <a:pt x="894707" y="1743053"/>
                  <a:pt x="889597" y="1766188"/>
                  <a:pt x="951722" y="1797250"/>
                </a:cubicBezTo>
                <a:cubicBezTo>
                  <a:pt x="986673" y="1814725"/>
                  <a:pt x="1017505" y="1817052"/>
                  <a:pt x="1054359" y="1825242"/>
                </a:cubicBezTo>
                <a:cubicBezTo>
                  <a:pt x="1066877" y="1828024"/>
                  <a:pt x="1079240" y="1831462"/>
                  <a:pt x="1091681" y="1834572"/>
                </a:cubicBezTo>
                <a:cubicBezTo>
                  <a:pt x="1144813" y="1814647"/>
                  <a:pt x="1175672" y="1811894"/>
                  <a:pt x="1212979" y="1769258"/>
                </a:cubicBezTo>
                <a:cubicBezTo>
                  <a:pt x="1222139" y="1758790"/>
                  <a:pt x="1221805" y="1741771"/>
                  <a:pt x="1231641" y="1731935"/>
                </a:cubicBezTo>
                <a:cubicBezTo>
                  <a:pt x="1247500" y="1716076"/>
                  <a:pt x="1267564" y="1704643"/>
                  <a:pt x="1287624" y="1694613"/>
                </a:cubicBezTo>
                <a:lnTo>
                  <a:pt x="1362269" y="1657291"/>
                </a:lnTo>
                <a:cubicBezTo>
                  <a:pt x="1374710" y="1644850"/>
                  <a:pt x="1394029" y="1636659"/>
                  <a:pt x="1399592" y="1619968"/>
                </a:cubicBezTo>
                <a:cubicBezTo>
                  <a:pt x="1402702" y="1610637"/>
                  <a:pt x="1402626" y="1599532"/>
                  <a:pt x="1408922" y="1591976"/>
                </a:cubicBezTo>
                <a:cubicBezTo>
                  <a:pt x="1429194" y="1567649"/>
                  <a:pt x="1457538" y="1560197"/>
                  <a:pt x="1483567" y="1545323"/>
                </a:cubicBezTo>
                <a:cubicBezTo>
                  <a:pt x="1493304" y="1539759"/>
                  <a:pt x="1500920" y="1530208"/>
                  <a:pt x="1511559" y="1526662"/>
                </a:cubicBezTo>
                <a:cubicBezTo>
                  <a:pt x="1529507" y="1520679"/>
                  <a:pt x="1548992" y="1521041"/>
                  <a:pt x="1567543" y="1517331"/>
                </a:cubicBezTo>
                <a:cubicBezTo>
                  <a:pt x="1675345" y="1495771"/>
                  <a:pt x="1493608" y="1516560"/>
                  <a:pt x="1726163" y="1498670"/>
                </a:cubicBezTo>
                <a:cubicBezTo>
                  <a:pt x="1740798" y="1491352"/>
                  <a:pt x="1778290" y="1474535"/>
                  <a:pt x="1791477" y="1461348"/>
                </a:cubicBezTo>
                <a:cubicBezTo>
                  <a:pt x="1799406" y="1453419"/>
                  <a:pt x="1802959" y="1441971"/>
                  <a:pt x="1810138" y="1433356"/>
                </a:cubicBezTo>
                <a:cubicBezTo>
                  <a:pt x="1844070" y="1392637"/>
                  <a:pt x="1836171" y="1417960"/>
                  <a:pt x="1866122" y="1368042"/>
                </a:cubicBezTo>
                <a:cubicBezTo>
                  <a:pt x="1876856" y="1350151"/>
                  <a:pt x="1884222" y="1330428"/>
                  <a:pt x="1894114" y="1312058"/>
                </a:cubicBezTo>
                <a:cubicBezTo>
                  <a:pt x="1906002" y="1289980"/>
                  <a:pt x="1919636" y="1268869"/>
                  <a:pt x="1931436" y="1246744"/>
                </a:cubicBezTo>
                <a:cubicBezTo>
                  <a:pt x="1944527" y="1222198"/>
                  <a:pt x="1955668" y="1196645"/>
                  <a:pt x="1968759" y="1172099"/>
                </a:cubicBezTo>
                <a:cubicBezTo>
                  <a:pt x="1980559" y="1149974"/>
                  <a:pt x="1996203" y="1129832"/>
                  <a:pt x="2006081" y="1106784"/>
                </a:cubicBezTo>
                <a:cubicBezTo>
                  <a:pt x="2015000" y="1085972"/>
                  <a:pt x="2015956" y="1062338"/>
                  <a:pt x="2024743" y="1041470"/>
                </a:cubicBezTo>
                <a:cubicBezTo>
                  <a:pt x="2030834" y="1027004"/>
                  <a:pt x="2072336" y="935324"/>
                  <a:pt x="2099387" y="901511"/>
                </a:cubicBezTo>
                <a:cubicBezTo>
                  <a:pt x="2104883" y="894642"/>
                  <a:pt x="2110506" y="887376"/>
                  <a:pt x="2118049" y="882850"/>
                </a:cubicBezTo>
                <a:cubicBezTo>
                  <a:pt x="2147518" y="865169"/>
                  <a:pt x="2185384" y="845825"/>
                  <a:pt x="2220685" y="836197"/>
                </a:cubicBezTo>
                <a:cubicBezTo>
                  <a:pt x="2245429" y="829449"/>
                  <a:pt x="2270448" y="823755"/>
                  <a:pt x="2295330" y="817535"/>
                </a:cubicBezTo>
                <a:cubicBezTo>
                  <a:pt x="2384778" y="795173"/>
                  <a:pt x="2273890" y="824683"/>
                  <a:pt x="2379306" y="789544"/>
                </a:cubicBezTo>
                <a:cubicBezTo>
                  <a:pt x="2482932" y="755002"/>
                  <a:pt x="2332029" y="815622"/>
                  <a:pt x="2472612" y="761552"/>
                </a:cubicBezTo>
                <a:cubicBezTo>
                  <a:pt x="2494720" y="753049"/>
                  <a:pt x="2515818" y="742063"/>
                  <a:pt x="2537926" y="733560"/>
                </a:cubicBezTo>
                <a:cubicBezTo>
                  <a:pt x="2575220" y="719216"/>
                  <a:pt x="2621235" y="707092"/>
                  <a:pt x="2659224" y="696238"/>
                </a:cubicBezTo>
                <a:cubicBezTo>
                  <a:pt x="2680995" y="683797"/>
                  <a:pt x="2701771" y="669423"/>
                  <a:pt x="2724538" y="658915"/>
                </a:cubicBezTo>
                <a:cubicBezTo>
                  <a:pt x="2742398" y="650672"/>
                  <a:pt x="2762928" y="649051"/>
                  <a:pt x="2780522" y="640254"/>
                </a:cubicBezTo>
                <a:cubicBezTo>
                  <a:pt x="2800582" y="630224"/>
                  <a:pt x="2817133" y="614232"/>
                  <a:pt x="2836506" y="602931"/>
                </a:cubicBezTo>
                <a:cubicBezTo>
                  <a:pt x="2854528" y="592418"/>
                  <a:pt x="2873828" y="584270"/>
                  <a:pt x="2892489" y="574940"/>
                </a:cubicBezTo>
                <a:cubicBezTo>
                  <a:pt x="2904930" y="562499"/>
                  <a:pt x="2916453" y="549067"/>
                  <a:pt x="2929812" y="537617"/>
                </a:cubicBezTo>
                <a:cubicBezTo>
                  <a:pt x="2938326" y="530319"/>
                  <a:pt x="2949875" y="526885"/>
                  <a:pt x="2957804" y="518956"/>
                </a:cubicBezTo>
                <a:cubicBezTo>
                  <a:pt x="2991574" y="485186"/>
                  <a:pt x="2958246" y="493631"/>
                  <a:pt x="3004457" y="472303"/>
                </a:cubicBezTo>
                <a:cubicBezTo>
                  <a:pt x="3034872" y="458265"/>
                  <a:pt x="3064721" y="440487"/>
                  <a:pt x="3097763" y="434980"/>
                </a:cubicBezTo>
                <a:cubicBezTo>
                  <a:pt x="3225373" y="413712"/>
                  <a:pt x="3172628" y="423739"/>
                  <a:pt x="3256383" y="406989"/>
                </a:cubicBezTo>
                <a:cubicBezTo>
                  <a:pt x="3422521" y="323920"/>
                  <a:pt x="3194740" y="433512"/>
                  <a:pt x="3377681" y="360335"/>
                </a:cubicBezTo>
                <a:cubicBezTo>
                  <a:pt x="3403510" y="350003"/>
                  <a:pt x="3427068" y="334670"/>
                  <a:pt x="3452326" y="323013"/>
                </a:cubicBezTo>
                <a:cubicBezTo>
                  <a:pt x="3467533" y="315994"/>
                  <a:pt x="3483998" y="311842"/>
                  <a:pt x="3498979" y="304352"/>
                </a:cubicBezTo>
                <a:cubicBezTo>
                  <a:pt x="3571417" y="268133"/>
                  <a:pt x="3520448" y="287435"/>
                  <a:pt x="3582955" y="248368"/>
                </a:cubicBezTo>
                <a:cubicBezTo>
                  <a:pt x="3594750" y="240996"/>
                  <a:pt x="3608201" y="236608"/>
                  <a:pt x="3620277" y="229707"/>
                </a:cubicBezTo>
                <a:cubicBezTo>
                  <a:pt x="3654728" y="210021"/>
                  <a:pt x="3644583" y="207762"/>
                  <a:pt x="3685592" y="192384"/>
                </a:cubicBezTo>
                <a:cubicBezTo>
                  <a:pt x="3697599" y="187881"/>
                  <a:pt x="3710297" y="185348"/>
                  <a:pt x="3722914" y="183054"/>
                </a:cubicBezTo>
                <a:cubicBezTo>
                  <a:pt x="3823478" y="164770"/>
                  <a:pt x="3897751" y="169160"/>
                  <a:pt x="4012163" y="164393"/>
                </a:cubicBezTo>
                <a:cubicBezTo>
                  <a:pt x="4120381" y="146356"/>
                  <a:pt x="4014171" y="166224"/>
                  <a:pt x="4133461" y="136401"/>
                </a:cubicBezTo>
                <a:cubicBezTo>
                  <a:pt x="4159554" y="129878"/>
                  <a:pt x="4211127" y="121901"/>
                  <a:pt x="4236098" y="117740"/>
                </a:cubicBezTo>
                <a:cubicBezTo>
                  <a:pt x="4366726" y="123960"/>
                  <a:pt x="4497607" y="126176"/>
                  <a:pt x="4627983" y="136401"/>
                </a:cubicBezTo>
                <a:cubicBezTo>
                  <a:pt x="4656570" y="138643"/>
                  <a:pt x="4683775" y="149778"/>
                  <a:pt x="4711959" y="155062"/>
                </a:cubicBezTo>
                <a:cubicBezTo>
                  <a:pt x="4733575" y="159115"/>
                  <a:pt x="4755580" y="160778"/>
                  <a:pt x="4777273" y="164393"/>
                </a:cubicBezTo>
                <a:cubicBezTo>
                  <a:pt x="4792916" y="167000"/>
                  <a:pt x="4808375" y="170613"/>
                  <a:pt x="4823926" y="173723"/>
                </a:cubicBezTo>
                <a:cubicBezTo>
                  <a:pt x="4853025" y="171645"/>
                  <a:pt x="4963674" y="167843"/>
                  <a:pt x="5010538" y="155062"/>
                </a:cubicBezTo>
                <a:cubicBezTo>
                  <a:pt x="5026697" y="150655"/>
                  <a:pt x="5041451" y="142125"/>
                  <a:pt x="5057192" y="136401"/>
                </a:cubicBezTo>
                <a:cubicBezTo>
                  <a:pt x="5075678" y="129679"/>
                  <a:pt x="5094198" y="122916"/>
                  <a:pt x="5113175" y="117740"/>
                </a:cubicBezTo>
                <a:cubicBezTo>
                  <a:pt x="5160506" y="104831"/>
                  <a:pt x="5161733" y="114608"/>
                  <a:pt x="5206481" y="89748"/>
                </a:cubicBezTo>
                <a:cubicBezTo>
                  <a:pt x="5220075" y="82196"/>
                  <a:pt x="5231149" y="70795"/>
                  <a:pt x="5243804" y="61756"/>
                </a:cubicBezTo>
                <a:cubicBezTo>
                  <a:pt x="5252929" y="55238"/>
                  <a:pt x="5262465" y="49315"/>
                  <a:pt x="5271796" y="43095"/>
                </a:cubicBezTo>
                <a:cubicBezTo>
                  <a:pt x="5281126" y="30654"/>
                  <a:pt x="5284892" y="10241"/>
                  <a:pt x="5299787" y="5772"/>
                </a:cubicBezTo>
                <a:cubicBezTo>
                  <a:pt x="5368191" y="-14749"/>
                  <a:pt x="5352186" y="25391"/>
                  <a:pt x="5402424" y="33764"/>
                </a:cubicBezTo>
                <a:cubicBezTo>
                  <a:pt x="5409284" y="34907"/>
                  <a:pt x="5414865" y="27543"/>
                  <a:pt x="5421085" y="2443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6B8A4220-99C1-4F82-8F66-DB195EC9EDCB}"/>
              </a:ext>
            </a:extLst>
          </p:cNvPr>
          <p:cNvSpPr/>
          <p:nvPr/>
        </p:nvSpPr>
        <p:spPr>
          <a:xfrm>
            <a:off x="3284376" y="1744753"/>
            <a:ext cx="5924938" cy="4077549"/>
          </a:xfrm>
          <a:custGeom>
            <a:avLst/>
            <a:gdLst>
              <a:gd name="connsiteX0" fmla="*/ 0 w 5924938"/>
              <a:gd name="connsiteY0" fmla="*/ 4077549 h 4077549"/>
              <a:gd name="connsiteX1" fmla="*/ 18661 w 5924938"/>
              <a:gd name="connsiteY1" fmla="*/ 3611018 h 4077549"/>
              <a:gd name="connsiteX2" fmla="*/ 46653 w 5924938"/>
              <a:gd name="connsiteY2" fmla="*/ 3545704 h 4077549"/>
              <a:gd name="connsiteX3" fmla="*/ 65314 w 5924938"/>
              <a:gd name="connsiteY3" fmla="*/ 3480390 h 4077549"/>
              <a:gd name="connsiteX4" fmla="*/ 74644 w 5924938"/>
              <a:gd name="connsiteY4" fmla="*/ 3424406 h 4077549"/>
              <a:gd name="connsiteX5" fmla="*/ 93306 w 5924938"/>
              <a:gd name="connsiteY5" fmla="*/ 3387084 h 4077549"/>
              <a:gd name="connsiteX6" fmla="*/ 139959 w 5924938"/>
              <a:gd name="connsiteY6" fmla="*/ 3284447 h 4077549"/>
              <a:gd name="connsiteX7" fmla="*/ 279918 w 5924938"/>
              <a:gd name="connsiteY7" fmla="*/ 3135157 h 4077549"/>
              <a:gd name="connsiteX8" fmla="*/ 429208 w 5924938"/>
              <a:gd name="connsiteY8" fmla="*/ 3079174 h 4077549"/>
              <a:gd name="connsiteX9" fmla="*/ 513183 w 5924938"/>
              <a:gd name="connsiteY9" fmla="*/ 3069843 h 4077549"/>
              <a:gd name="connsiteX10" fmla="*/ 578497 w 5924938"/>
              <a:gd name="connsiteY10" fmla="*/ 3060512 h 4077549"/>
              <a:gd name="connsiteX11" fmla="*/ 811763 w 5924938"/>
              <a:gd name="connsiteY11" fmla="*/ 3116496 h 4077549"/>
              <a:gd name="connsiteX12" fmla="*/ 923730 w 5924938"/>
              <a:gd name="connsiteY12" fmla="*/ 3200471 h 4077549"/>
              <a:gd name="connsiteX13" fmla="*/ 1166326 w 5924938"/>
              <a:gd name="connsiteY13" fmla="*/ 3340431 h 4077549"/>
              <a:gd name="connsiteX14" fmla="*/ 1408922 w 5924938"/>
              <a:gd name="connsiteY14" fmla="*/ 3415076 h 4077549"/>
              <a:gd name="connsiteX15" fmla="*/ 1492897 w 5924938"/>
              <a:gd name="connsiteY15" fmla="*/ 3424406 h 4077549"/>
              <a:gd name="connsiteX16" fmla="*/ 1567542 w 5924938"/>
              <a:gd name="connsiteY16" fmla="*/ 3433737 h 4077549"/>
              <a:gd name="connsiteX17" fmla="*/ 1987420 w 5924938"/>
              <a:gd name="connsiteY17" fmla="*/ 3424406 h 4077549"/>
              <a:gd name="connsiteX18" fmla="*/ 2071395 w 5924938"/>
              <a:gd name="connsiteY18" fmla="*/ 3405745 h 4077549"/>
              <a:gd name="connsiteX19" fmla="*/ 2099387 w 5924938"/>
              <a:gd name="connsiteY19" fmla="*/ 3387084 h 4077549"/>
              <a:gd name="connsiteX20" fmla="*/ 2183363 w 5924938"/>
              <a:gd name="connsiteY20" fmla="*/ 3349761 h 4077549"/>
              <a:gd name="connsiteX21" fmla="*/ 2220685 w 5924938"/>
              <a:gd name="connsiteY21" fmla="*/ 3340431 h 4077549"/>
              <a:gd name="connsiteX22" fmla="*/ 2248677 w 5924938"/>
              <a:gd name="connsiteY22" fmla="*/ 3331100 h 4077549"/>
              <a:gd name="connsiteX23" fmla="*/ 2705877 w 5924938"/>
              <a:gd name="connsiteY23" fmla="*/ 3321769 h 4077549"/>
              <a:gd name="connsiteX24" fmla="*/ 3060440 w 5924938"/>
              <a:gd name="connsiteY24" fmla="*/ 3312439 h 4077549"/>
              <a:gd name="connsiteX25" fmla="*/ 3097763 w 5924938"/>
              <a:gd name="connsiteY25" fmla="*/ 3303108 h 4077549"/>
              <a:gd name="connsiteX26" fmla="*/ 3153746 w 5924938"/>
              <a:gd name="connsiteY26" fmla="*/ 3284447 h 4077549"/>
              <a:gd name="connsiteX27" fmla="*/ 3200400 w 5924938"/>
              <a:gd name="connsiteY27" fmla="*/ 3275116 h 4077549"/>
              <a:gd name="connsiteX28" fmla="*/ 3256383 w 5924938"/>
              <a:gd name="connsiteY28" fmla="*/ 3247125 h 4077549"/>
              <a:gd name="connsiteX29" fmla="*/ 3321697 w 5924938"/>
              <a:gd name="connsiteY29" fmla="*/ 3228463 h 4077549"/>
              <a:gd name="connsiteX30" fmla="*/ 3424334 w 5924938"/>
              <a:gd name="connsiteY30" fmla="*/ 3181810 h 4077549"/>
              <a:gd name="connsiteX31" fmla="*/ 3461657 w 5924938"/>
              <a:gd name="connsiteY31" fmla="*/ 3163149 h 4077549"/>
              <a:gd name="connsiteX32" fmla="*/ 3508310 w 5924938"/>
              <a:gd name="connsiteY32" fmla="*/ 3144488 h 4077549"/>
              <a:gd name="connsiteX33" fmla="*/ 3554963 w 5924938"/>
              <a:gd name="connsiteY33" fmla="*/ 3088504 h 4077549"/>
              <a:gd name="connsiteX34" fmla="*/ 3573624 w 5924938"/>
              <a:gd name="connsiteY34" fmla="*/ 3013859 h 4077549"/>
              <a:gd name="connsiteX35" fmla="*/ 3582955 w 5924938"/>
              <a:gd name="connsiteY35" fmla="*/ 2976537 h 4077549"/>
              <a:gd name="connsiteX36" fmla="*/ 3610946 w 5924938"/>
              <a:gd name="connsiteY36" fmla="*/ 2855239 h 4077549"/>
              <a:gd name="connsiteX37" fmla="*/ 3629608 w 5924938"/>
              <a:gd name="connsiteY37" fmla="*/ 2836578 h 4077549"/>
              <a:gd name="connsiteX38" fmla="*/ 3638938 w 5924938"/>
              <a:gd name="connsiteY38" fmla="*/ 2733941 h 4077549"/>
              <a:gd name="connsiteX39" fmla="*/ 3657600 w 5924938"/>
              <a:gd name="connsiteY39" fmla="*/ 2659296 h 4077549"/>
              <a:gd name="connsiteX40" fmla="*/ 3666930 w 5924938"/>
              <a:gd name="connsiteY40" fmla="*/ 2612643 h 4077549"/>
              <a:gd name="connsiteX41" fmla="*/ 3694922 w 5924938"/>
              <a:gd name="connsiteY41" fmla="*/ 2286071 h 4077549"/>
              <a:gd name="connsiteX42" fmla="*/ 3834881 w 5924938"/>
              <a:gd name="connsiteY42" fmla="*/ 2295402 h 4077549"/>
              <a:gd name="connsiteX43" fmla="*/ 4040155 w 5924938"/>
              <a:gd name="connsiteY43" fmla="*/ 2314063 h 4077549"/>
              <a:gd name="connsiteX44" fmla="*/ 4292081 w 5924938"/>
              <a:gd name="connsiteY44" fmla="*/ 2295402 h 4077549"/>
              <a:gd name="connsiteX45" fmla="*/ 4348065 w 5924938"/>
              <a:gd name="connsiteY45" fmla="*/ 2164774 h 4077549"/>
              <a:gd name="connsiteX46" fmla="*/ 4357395 w 5924938"/>
              <a:gd name="connsiteY46" fmla="*/ 2127451 h 4077549"/>
              <a:gd name="connsiteX47" fmla="*/ 4404048 w 5924938"/>
              <a:gd name="connsiteY47" fmla="*/ 2024814 h 4077549"/>
              <a:gd name="connsiteX48" fmla="*/ 4422710 w 5924938"/>
              <a:gd name="connsiteY48" fmla="*/ 1987492 h 4077549"/>
              <a:gd name="connsiteX49" fmla="*/ 4441371 w 5924938"/>
              <a:gd name="connsiteY49" fmla="*/ 1931508 h 4077549"/>
              <a:gd name="connsiteX50" fmla="*/ 4450702 w 5924938"/>
              <a:gd name="connsiteY50" fmla="*/ 1903516 h 4077549"/>
              <a:gd name="connsiteX51" fmla="*/ 4478693 w 5924938"/>
              <a:gd name="connsiteY51" fmla="*/ 1838202 h 4077549"/>
              <a:gd name="connsiteX52" fmla="*/ 4497355 w 5924938"/>
              <a:gd name="connsiteY52" fmla="*/ 1819541 h 4077549"/>
              <a:gd name="connsiteX53" fmla="*/ 4544008 w 5924938"/>
              <a:gd name="connsiteY53" fmla="*/ 1660920 h 4077549"/>
              <a:gd name="connsiteX54" fmla="*/ 4553338 w 5924938"/>
              <a:gd name="connsiteY54" fmla="*/ 1604937 h 4077549"/>
              <a:gd name="connsiteX55" fmla="*/ 4581330 w 5924938"/>
              <a:gd name="connsiteY55" fmla="*/ 1558284 h 4077549"/>
              <a:gd name="connsiteX56" fmla="*/ 4627983 w 5924938"/>
              <a:gd name="connsiteY56" fmla="*/ 1492969 h 4077549"/>
              <a:gd name="connsiteX57" fmla="*/ 4665306 w 5924938"/>
              <a:gd name="connsiteY57" fmla="*/ 1436986 h 4077549"/>
              <a:gd name="connsiteX58" fmla="*/ 4674636 w 5924938"/>
              <a:gd name="connsiteY58" fmla="*/ 1408994 h 4077549"/>
              <a:gd name="connsiteX59" fmla="*/ 4702628 w 5924938"/>
              <a:gd name="connsiteY59" fmla="*/ 1371671 h 4077549"/>
              <a:gd name="connsiteX60" fmla="*/ 4749281 w 5924938"/>
              <a:gd name="connsiteY60" fmla="*/ 1315688 h 4077549"/>
              <a:gd name="connsiteX61" fmla="*/ 4795934 w 5924938"/>
              <a:gd name="connsiteY61" fmla="*/ 1241043 h 4077549"/>
              <a:gd name="connsiteX62" fmla="*/ 4851918 w 5924938"/>
              <a:gd name="connsiteY62" fmla="*/ 1157067 h 4077549"/>
              <a:gd name="connsiteX63" fmla="*/ 4861248 w 5924938"/>
              <a:gd name="connsiteY63" fmla="*/ 1129076 h 4077549"/>
              <a:gd name="connsiteX64" fmla="*/ 4907902 w 5924938"/>
              <a:gd name="connsiteY64" fmla="*/ 1073092 h 4077549"/>
              <a:gd name="connsiteX65" fmla="*/ 4935893 w 5924938"/>
              <a:gd name="connsiteY65" fmla="*/ 1054431 h 4077549"/>
              <a:gd name="connsiteX66" fmla="*/ 4973216 w 5924938"/>
              <a:gd name="connsiteY66" fmla="*/ 1026439 h 4077549"/>
              <a:gd name="connsiteX67" fmla="*/ 4991877 w 5924938"/>
              <a:gd name="connsiteY67" fmla="*/ 979786 h 4077549"/>
              <a:gd name="connsiteX68" fmla="*/ 5029200 w 5924938"/>
              <a:gd name="connsiteY68" fmla="*/ 905141 h 4077549"/>
              <a:gd name="connsiteX69" fmla="*/ 5047861 w 5924938"/>
              <a:gd name="connsiteY69" fmla="*/ 839827 h 4077549"/>
              <a:gd name="connsiteX70" fmla="*/ 5057191 w 5924938"/>
              <a:gd name="connsiteY70" fmla="*/ 793174 h 4077549"/>
              <a:gd name="connsiteX71" fmla="*/ 5075853 w 5924938"/>
              <a:gd name="connsiteY71" fmla="*/ 737190 h 4077549"/>
              <a:gd name="connsiteX72" fmla="*/ 5085183 w 5924938"/>
              <a:gd name="connsiteY72" fmla="*/ 699867 h 4077549"/>
              <a:gd name="connsiteX73" fmla="*/ 5131836 w 5924938"/>
              <a:gd name="connsiteY73" fmla="*/ 653214 h 4077549"/>
              <a:gd name="connsiteX74" fmla="*/ 5159828 w 5924938"/>
              <a:gd name="connsiteY74" fmla="*/ 615892 h 4077549"/>
              <a:gd name="connsiteX75" fmla="*/ 5178489 w 5924938"/>
              <a:gd name="connsiteY75" fmla="*/ 541247 h 4077549"/>
              <a:gd name="connsiteX76" fmla="*/ 5187820 w 5924938"/>
              <a:gd name="connsiteY76" fmla="*/ 289320 h 4077549"/>
              <a:gd name="connsiteX77" fmla="*/ 5271795 w 5924938"/>
              <a:gd name="connsiteY77" fmla="*/ 242667 h 4077549"/>
              <a:gd name="connsiteX78" fmla="*/ 5309118 w 5924938"/>
              <a:gd name="connsiteY78" fmla="*/ 224006 h 4077549"/>
              <a:gd name="connsiteX79" fmla="*/ 5365102 w 5924938"/>
              <a:gd name="connsiteY79" fmla="*/ 205345 h 4077549"/>
              <a:gd name="connsiteX80" fmla="*/ 5393093 w 5924938"/>
              <a:gd name="connsiteY80" fmla="*/ 186684 h 4077549"/>
              <a:gd name="connsiteX81" fmla="*/ 5449077 w 5924938"/>
              <a:gd name="connsiteY81" fmla="*/ 177353 h 4077549"/>
              <a:gd name="connsiteX82" fmla="*/ 5477069 w 5924938"/>
              <a:gd name="connsiteY82" fmla="*/ 168023 h 4077549"/>
              <a:gd name="connsiteX83" fmla="*/ 5570375 w 5924938"/>
              <a:gd name="connsiteY83" fmla="*/ 158692 h 4077549"/>
              <a:gd name="connsiteX84" fmla="*/ 5617028 w 5924938"/>
              <a:gd name="connsiteY84" fmla="*/ 140031 h 4077549"/>
              <a:gd name="connsiteX85" fmla="*/ 5654351 w 5924938"/>
              <a:gd name="connsiteY85" fmla="*/ 121369 h 4077549"/>
              <a:gd name="connsiteX86" fmla="*/ 5691673 w 5924938"/>
              <a:gd name="connsiteY86" fmla="*/ 112039 h 4077549"/>
              <a:gd name="connsiteX87" fmla="*/ 5784979 w 5924938"/>
              <a:gd name="connsiteY87" fmla="*/ 56055 h 4077549"/>
              <a:gd name="connsiteX88" fmla="*/ 5822302 w 5924938"/>
              <a:gd name="connsiteY88" fmla="*/ 37394 h 4077549"/>
              <a:gd name="connsiteX89" fmla="*/ 5868955 w 5924938"/>
              <a:gd name="connsiteY89" fmla="*/ 9402 h 4077549"/>
              <a:gd name="connsiteX90" fmla="*/ 5924938 w 5924938"/>
              <a:gd name="connsiteY90" fmla="*/ 71 h 4077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924938" h="4077549">
                <a:moveTo>
                  <a:pt x="0" y="4077549"/>
                </a:moveTo>
                <a:cubicBezTo>
                  <a:pt x="41171" y="3871679"/>
                  <a:pt x="-29756" y="4240433"/>
                  <a:pt x="18661" y="3611018"/>
                </a:cubicBezTo>
                <a:cubicBezTo>
                  <a:pt x="20478" y="3587401"/>
                  <a:pt x="38686" y="3568011"/>
                  <a:pt x="46653" y="3545704"/>
                </a:cubicBezTo>
                <a:cubicBezTo>
                  <a:pt x="54269" y="3524381"/>
                  <a:pt x="60223" y="3502453"/>
                  <a:pt x="65314" y="3480390"/>
                </a:cubicBezTo>
                <a:cubicBezTo>
                  <a:pt x="69568" y="3461956"/>
                  <a:pt x="69208" y="3442527"/>
                  <a:pt x="74644" y="3424406"/>
                </a:cubicBezTo>
                <a:cubicBezTo>
                  <a:pt x="78641" y="3411083"/>
                  <a:pt x="88140" y="3399998"/>
                  <a:pt x="93306" y="3387084"/>
                </a:cubicBezTo>
                <a:cubicBezTo>
                  <a:pt x="146339" y="3254504"/>
                  <a:pt x="75445" y="3402723"/>
                  <a:pt x="139959" y="3284447"/>
                </a:cubicBezTo>
                <a:cubicBezTo>
                  <a:pt x="179739" y="3211518"/>
                  <a:pt x="175066" y="3180094"/>
                  <a:pt x="279918" y="3135157"/>
                </a:cubicBezTo>
                <a:cubicBezTo>
                  <a:pt x="326345" y="3115260"/>
                  <a:pt x="380072" y="3090093"/>
                  <a:pt x="429208" y="3079174"/>
                </a:cubicBezTo>
                <a:cubicBezTo>
                  <a:pt x="456701" y="3073064"/>
                  <a:pt x="485237" y="3073336"/>
                  <a:pt x="513183" y="3069843"/>
                </a:cubicBezTo>
                <a:cubicBezTo>
                  <a:pt x="535006" y="3067115"/>
                  <a:pt x="556726" y="3063622"/>
                  <a:pt x="578497" y="3060512"/>
                </a:cubicBezTo>
                <a:cubicBezTo>
                  <a:pt x="616312" y="3067602"/>
                  <a:pt x="761620" y="3087843"/>
                  <a:pt x="811763" y="3116496"/>
                </a:cubicBezTo>
                <a:cubicBezTo>
                  <a:pt x="852269" y="3139642"/>
                  <a:pt x="885660" y="3173505"/>
                  <a:pt x="923730" y="3200471"/>
                </a:cubicBezTo>
                <a:cubicBezTo>
                  <a:pt x="1013326" y="3263935"/>
                  <a:pt x="1063819" y="3296499"/>
                  <a:pt x="1166326" y="3340431"/>
                </a:cubicBezTo>
                <a:cubicBezTo>
                  <a:pt x="1236004" y="3370293"/>
                  <a:pt x="1332958" y="3400607"/>
                  <a:pt x="1408922" y="3415076"/>
                </a:cubicBezTo>
                <a:cubicBezTo>
                  <a:pt x="1436588" y="3420346"/>
                  <a:pt x="1464926" y="3421115"/>
                  <a:pt x="1492897" y="3424406"/>
                </a:cubicBezTo>
                <a:lnTo>
                  <a:pt x="1567542" y="3433737"/>
                </a:lnTo>
                <a:lnTo>
                  <a:pt x="1987420" y="3424406"/>
                </a:lnTo>
                <a:cubicBezTo>
                  <a:pt x="2001528" y="3423842"/>
                  <a:pt x="2055171" y="3409801"/>
                  <a:pt x="2071395" y="3405745"/>
                </a:cubicBezTo>
                <a:cubicBezTo>
                  <a:pt x="2080726" y="3399525"/>
                  <a:pt x="2089650" y="3392648"/>
                  <a:pt x="2099387" y="3387084"/>
                </a:cubicBezTo>
                <a:cubicBezTo>
                  <a:pt x="2122144" y="3374080"/>
                  <a:pt x="2159375" y="3357757"/>
                  <a:pt x="2183363" y="3349761"/>
                </a:cubicBezTo>
                <a:cubicBezTo>
                  <a:pt x="2195528" y="3345706"/>
                  <a:pt x="2208355" y="3343954"/>
                  <a:pt x="2220685" y="3340431"/>
                </a:cubicBezTo>
                <a:cubicBezTo>
                  <a:pt x="2230142" y="3337729"/>
                  <a:pt x="2238849" y="3331478"/>
                  <a:pt x="2248677" y="3331100"/>
                </a:cubicBezTo>
                <a:cubicBezTo>
                  <a:pt x="2400996" y="3325241"/>
                  <a:pt x="2553486" y="3325272"/>
                  <a:pt x="2705877" y="3321769"/>
                </a:cubicBezTo>
                <a:lnTo>
                  <a:pt x="3060440" y="3312439"/>
                </a:lnTo>
                <a:cubicBezTo>
                  <a:pt x="3072881" y="3309329"/>
                  <a:pt x="3085480" y="3306793"/>
                  <a:pt x="3097763" y="3303108"/>
                </a:cubicBezTo>
                <a:cubicBezTo>
                  <a:pt x="3116604" y="3297456"/>
                  <a:pt x="3134769" y="3289623"/>
                  <a:pt x="3153746" y="3284447"/>
                </a:cubicBezTo>
                <a:cubicBezTo>
                  <a:pt x="3169046" y="3280274"/>
                  <a:pt x="3184849" y="3278226"/>
                  <a:pt x="3200400" y="3275116"/>
                </a:cubicBezTo>
                <a:cubicBezTo>
                  <a:pt x="3219061" y="3265786"/>
                  <a:pt x="3236910" y="3254615"/>
                  <a:pt x="3256383" y="3247125"/>
                </a:cubicBezTo>
                <a:cubicBezTo>
                  <a:pt x="3277516" y="3238997"/>
                  <a:pt x="3301138" y="3237952"/>
                  <a:pt x="3321697" y="3228463"/>
                </a:cubicBezTo>
                <a:cubicBezTo>
                  <a:pt x="3445132" y="3171492"/>
                  <a:pt x="3317324" y="3203213"/>
                  <a:pt x="3424334" y="3181810"/>
                </a:cubicBezTo>
                <a:cubicBezTo>
                  <a:pt x="3436775" y="3175590"/>
                  <a:pt x="3448946" y="3168798"/>
                  <a:pt x="3461657" y="3163149"/>
                </a:cubicBezTo>
                <a:cubicBezTo>
                  <a:pt x="3476962" y="3156347"/>
                  <a:pt x="3495231" y="3154951"/>
                  <a:pt x="3508310" y="3144488"/>
                </a:cubicBezTo>
                <a:cubicBezTo>
                  <a:pt x="3527278" y="3129313"/>
                  <a:pt x="3539412" y="3107165"/>
                  <a:pt x="3554963" y="3088504"/>
                </a:cubicBezTo>
                <a:cubicBezTo>
                  <a:pt x="3571636" y="3038481"/>
                  <a:pt x="3558610" y="3081420"/>
                  <a:pt x="3573624" y="3013859"/>
                </a:cubicBezTo>
                <a:cubicBezTo>
                  <a:pt x="3576406" y="3001341"/>
                  <a:pt x="3580661" y="2989154"/>
                  <a:pt x="3582955" y="2976537"/>
                </a:cubicBezTo>
                <a:cubicBezTo>
                  <a:pt x="3586376" y="2957720"/>
                  <a:pt x="3593104" y="2873080"/>
                  <a:pt x="3610946" y="2855239"/>
                </a:cubicBezTo>
                <a:lnTo>
                  <a:pt x="3629608" y="2836578"/>
                </a:lnTo>
                <a:cubicBezTo>
                  <a:pt x="3632718" y="2802366"/>
                  <a:pt x="3634677" y="2768029"/>
                  <a:pt x="3638938" y="2733941"/>
                </a:cubicBezTo>
                <a:cubicBezTo>
                  <a:pt x="3647536" y="2665155"/>
                  <a:pt x="3644905" y="2710078"/>
                  <a:pt x="3657600" y="2659296"/>
                </a:cubicBezTo>
                <a:cubicBezTo>
                  <a:pt x="3661446" y="2643911"/>
                  <a:pt x="3663820" y="2628194"/>
                  <a:pt x="3666930" y="2612643"/>
                </a:cubicBezTo>
                <a:cubicBezTo>
                  <a:pt x="3676261" y="2503786"/>
                  <a:pt x="3643802" y="2382631"/>
                  <a:pt x="3694922" y="2286071"/>
                </a:cubicBezTo>
                <a:cubicBezTo>
                  <a:pt x="3716799" y="2244748"/>
                  <a:pt x="3788277" y="2291623"/>
                  <a:pt x="3834881" y="2295402"/>
                </a:cubicBezTo>
                <a:lnTo>
                  <a:pt x="4040155" y="2314063"/>
                </a:lnTo>
                <a:cubicBezTo>
                  <a:pt x="4124130" y="2307843"/>
                  <a:pt x="4208614" y="2306531"/>
                  <a:pt x="4292081" y="2295402"/>
                </a:cubicBezTo>
                <a:cubicBezTo>
                  <a:pt x="4343807" y="2288505"/>
                  <a:pt x="4345745" y="2174053"/>
                  <a:pt x="4348065" y="2164774"/>
                </a:cubicBezTo>
                <a:cubicBezTo>
                  <a:pt x="4351175" y="2152333"/>
                  <a:pt x="4351660" y="2138921"/>
                  <a:pt x="4357395" y="2127451"/>
                </a:cubicBezTo>
                <a:cubicBezTo>
                  <a:pt x="4425791" y="1990658"/>
                  <a:pt x="4351216" y="2143683"/>
                  <a:pt x="4404048" y="2024814"/>
                </a:cubicBezTo>
                <a:cubicBezTo>
                  <a:pt x="4409697" y="2012104"/>
                  <a:pt x="4417544" y="2000406"/>
                  <a:pt x="4422710" y="1987492"/>
                </a:cubicBezTo>
                <a:cubicBezTo>
                  <a:pt x="4430016" y="1969228"/>
                  <a:pt x="4435151" y="1950169"/>
                  <a:pt x="4441371" y="1931508"/>
                </a:cubicBezTo>
                <a:lnTo>
                  <a:pt x="4450702" y="1903516"/>
                </a:lnTo>
                <a:cubicBezTo>
                  <a:pt x="4458996" y="1878635"/>
                  <a:pt x="4463320" y="1861262"/>
                  <a:pt x="4478693" y="1838202"/>
                </a:cubicBezTo>
                <a:cubicBezTo>
                  <a:pt x="4483573" y="1830882"/>
                  <a:pt x="4491134" y="1825761"/>
                  <a:pt x="4497355" y="1819541"/>
                </a:cubicBezTo>
                <a:cubicBezTo>
                  <a:pt x="4513651" y="1770651"/>
                  <a:pt x="4535405" y="1712542"/>
                  <a:pt x="4544008" y="1660920"/>
                </a:cubicBezTo>
                <a:cubicBezTo>
                  <a:pt x="4547118" y="1642259"/>
                  <a:pt x="4546873" y="1622716"/>
                  <a:pt x="4553338" y="1604937"/>
                </a:cubicBezTo>
                <a:cubicBezTo>
                  <a:pt x="4559536" y="1587893"/>
                  <a:pt x="4572523" y="1574137"/>
                  <a:pt x="4581330" y="1558284"/>
                </a:cubicBezTo>
                <a:cubicBezTo>
                  <a:pt x="4612034" y="1503017"/>
                  <a:pt x="4584329" y="1536623"/>
                  <a:pt x="4627983" y="1492969"/>
                </a:cubicBezTo>
                <a:cubicBezTo>
                  <a:pt x="4650171" y="1426409"/>
                  <a:pt x="4618708" y="1506884"/>
                  <a:pt x="4665306" y="1436986"/>
                </a:cubicBezTo>
                <a:cubicBezTo>
                  <a:pt x="4670762" y="1428802"/>
                  <a:pt x="4669756" y="1417533"/>
                  <a:pt x="4674636" y="1408994"/>
                </a:cubicBezTo>
                <a:cubicBezTo>
                  <a:pt x="4682351" y="1395492"/>
                  <a:pt x="4693589" y="1384326"/>
                  <a:pt x="4702628" y="1371671"/>
                </a:cubicBezTo>
                <a:cubicBezTo>
                  <a:pt x="4735102" y="1326207"/>
                  <a:pt x="4705718" y="1359251"/>
                  <a:pt x="4749281" y="1315688"/>
                </a:cubicBezTo>
                <a:cubicBezTo>
                  <a:pt x="4785729" y="1242790"/>
                  <a:pt x="4747485" y="1313716"/>
                  <a:pt x="4795934" y="1241043"/>
                </a:cubicBezTo>
                <a:cubicBezTo>
                  <a:pt x="4867928" y="1133054"/>
                  <a:pt x="4782174" y="1250060"/>
                  <a:pt x="4851918" y="1157067"/>
                </a:cubicBezTo>
                <a:cubicBezTo>
                  <a:pt x="4855028" y="1147737"/>
                  <a:pt x="4856369" y="1137615"/>
                  <a:pt x="4861248" y="1129076"/>
                </a:cubicBezTo>
                <a:cubicBezTo>
                  <a:pt x="4868891" y="1115700"/>
                  <a:pt x="4892740" y="1085221"/>
                  <a:pt x="4907902" y="1073092"/>
                </a:cubicBezTo>
                <a:cubicBezTo>
                  <a:pt x="4916658" y="1066087"/>
                  <a:pt x="4926768" y="1060949"/>
                  <a:pt x="4935893" y="1054431"/>
                </a:cubicBezTo>
                <a:cubicBezTo>
                  <a:pt x="4948548" y="1045392"/>
                  <a:pt x="4960775" y="1035770"/>
                  <a:pt x="4973216" y="1026439"/>
                </a:cubicBezTo>
                <a:cubicBezTo>
                  <a:pt x="4979436" y="1010888"/>
                  <a:pt x="4984858" y="994993"/>
                  <a:pt x="4991877" y="979786"/>
                </a:cubicBezTo>
                <a:cubicBezTo>
                  <a:pt x="5003535" y="954528"/>
                  <a:pt x="5021558" y="931889"/>
                  <a:pt x="5029200" y="905141"/>
                </a:cubicBezTo>
                <a:cubicBezTo>
                  <a:pt x="5035420" y="883370"/>
                  <a:pt x="5042370" y="861794"/>
                  <a:pt x="5047861" y="839827"/>
                </a:cubicBezTo>
                <a:cubicBezTo>
                  <a:pt x="5051707" y="824442"/>
                  <a:pt x="5053018" y="808474"/>
                  <a:pt x="5057191" y="793174"/>
                </a:cubicBezTo>
                <a:cubicBezTo>
                  <a:pt x="5062367" y="774196"/>
                  <a:pt x="5070201" y="756031"/>
                  <a:pt x="5075853" y="737190"/>
                </a:cubicBezTo>
                <a:cubicBezTo>
                  <a:pt x="5079538" y="724907"/>
                  <a:pt x="5078070" y="710537"/>
                  <a:pt x="5085183" y="699867"/>
                </a:cubicBezTo>
                <a:cubicBezTo>
                  <a:pt x="5097382" y="681568"/>
                  <a:pt x="5118640" y="670808"/>
                  <a:pt x="5131836" y="653214"/>
                </a:cubicBezTo>
                <a:lnTo>
                  <a:pt x="5159828" y="615892"/>
                </a:lnTo>
                <a:cubicBezTo>
                  <a:pt x="5166048" y="591010"/>
                  <a:pt x="5177540" y="566877"/>
                  <a:pt x="5178489" y="541247"/>
                </a:cubicBezTo>
                <a:cubicBezTo>
                  <a:pt x="5181599" y="457271"/>
                  <a:pt x="5176714" y="372616"/>
                  <a:pt x="5187820" y="289320"/>
                </a:cubicBezTo>
                <a:cubicBezTo>
                  <a:pt x="5191907" y="258670"/>
                  <a:pt x="5259665" y="248732"/>
                  <a:pt x="5271795" y="242667"/>
                </a:cubicBezTo>
                <a:cubicBezTo>
                  <a:pt x="5284236" y="236447"/>
                  <a:pt x="5296203" y="229172"/>
                  <a:pt x="5309118" y="224006"/>
                </a:cubicBezTo>
                <a:cubicBezTo>
                  <a:pt x="5327382" y="216701"/>
                  <a:pt x="5348735" y="216256"/>
                  <a:pt x="5365102" y="205345"/>
                </a:cubicBezTo>
                <a:cubicBezTo>
                  <a:pt x="5374432" y="199125"/>
                  <a:pt x="5382455" y="190230"/>
                  <a:pt x="5393093" y="186684"/>
                </a:cubicBezTo>
                <a:cubicBezTo>
                  <a:pt x="5411041" y="180701"/>
                  <a:pt x="5430609" y="181457"/>
                  <a:pt x="5449077" y="177353"/>
                </a:cubicBezTo>
                <a:cubicBezTo>
                  <a:pt x="5458678" y="175219"/>
                  <a:pt x="5467348" y="169519"/>
                  <a:pt x="5477069" y="168023"/>
                </a:cubicBezTo>
                <a:cubicBezTo>
                  <a:pt x="5507963" y="163270"/>
                  <a:pt x="5539273" y="161802"/>
                  <a:pt x="5570375" y="158692"/>
                </a:cubicBezTo>
                <a:cubicBezTo>
                  <a:pt x="5585926" y="152472"/>
                  <a:pt x="5601723" y="146833"/>
                  <a:pt x="5617028" y="140031"/>
                </a:cubicBezTo>
                <a:cubicBezTo>
                  <a:pt x="5629739" y="134382"/>
                  <a:pt x="5641327" y="126253"/>
                  <a:pt x="5654351" y="121369"/>
                </a:cubicBezTo>
                <a:cubicBezTo>
                  <a:pt x="5666358" y="116866"/>
                  <a:pt x="5679232" y="115149"/>
                  <a:pt x="5691673" y="112039"/>
                </a:cubicBezTo>
                <a:cubicBezTo>
                  <a:pt x="5776990" y="69380"/>
                  <a:pt x="5672378" y="123616"/>
                  <a:pt x="5784979" y="56055"/>
                </a:cubicBezTo>
                <a:cubicBezTo>
                  <a:pt x="5796906" y="48899"/>
                  <a:pt x="5810143" y="44149"/>
                  <a:pt x="5822302" y="37394"/>
                </a:cubicBezTo>
                <a:cubicBezTo>
                  <a:pt x="5838155" y="28587"/>
                  <a:pt x="5852383" y="16768"/>
                  <a:pt x="5868955" y="9402"/>
                </a:cubicBezTo>
                <a:cubicBezTo>
                  <a:pt x="5893344" y="-1438"/>
                  <a:pt x="5902654" y="71"/>
                  <a:pt x="5924938" y="71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B624F2-A829-4129-8F9D-5A117D1756D1}"/>
              </a:ext>
            </a:extLst>
          </p:cNvPr>
          <p:cNvSpPr txBox="1"/>
          <p:nvPr/>
        </p:nvSpPr>
        <p:spPr>
          <a:xfrm>
            <a:off x="2010776" y="3059668"/>
            <a:ext cx="87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0E488E-5D36-4D68-8A3E-0EAE2D950BE7}"/>
              </a:ext>
            </a:extLst>
          </p:cNvPr>
          <p:cNvSpPr txBox="1"/>
          <p:nvPr/>
        </p:nvSpPr>
        <p:spPr>
          <a:xfrm>
            <a:off x="4292082" y="6053272"/>
            <a:ext cx="2369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4915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5C61DD7-4898-4DF2-AD11-716220627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00" y="1045514"/>
            <a:ext cx="8481623" cy="4571514"/>
          </a:xfrm>
          <a:prstGeom prst="rect">
            <a:avLst/>
          </a:prstGeom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6F278295-3E91-4602-9B94-FCD28FC49B35}"/>
              </a:ext>
            </a:extLst>
          </p:cNvPr>
          <p:cNvSpPr/>
          <p:nvPr/>
        </p:nvSpPr>
        <p:spPr>
          <a:xfrm>
            <a:off x="615821" y="531845"/>
            <a:ext cx="5094514" cy="542108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453EC-93AE-46D0-87BF-374DD617B293}"/>
              </a:ext>
            </a:extLst>
          </p:cNvPr>
          <p:cNvSpPr txBox="1"/>
          <p:nvPr/>
        </p:nvSpPr>
        <p:spPr>
          <a:xfrm>
            <a:off x="1478853" y="905069"/>
            <a:ext cx="36202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k-KZ" sz="3200" dirty="0"/>
              <a:t>По сервисам</a:t>
            </a:r>
          </a:p>
          <a:p>
            <a:r>
              <a:rPr lang="kk-KZ" sz="3200" dirty="0"/>
              <a:t>ШПД Акция</a:t>
            </a:r>
          </a:p>
          <a:p>
            <a:r>
              <a:rPr lang="kk-KZ" sz="3200" dirty="0"/>
              <a:t>Мобильные Роуминг</a:t>
            </a:r>
          </a:p>
          <a:p>
            <a:endParaRPr lang="kk-KZ" sz="3200" dirty="0"/>
          </a:p>
          <a:p>
            <a:endParaRPr lang="kk-KZ" sz="3200" dirty="0"/>
          </a:p>
          <a:p>
            <a:r>
              <a:rPr lang="en-US" sz="3200" dirty="0"/>
              <a:t>VARNOVA </a:t>
            </a:r>
            <a:r>
              <a:rPr lang="kk-KZ" sz="3200" dirty="0"/>
              <a:t>интерактивная</a:t>
            </a:r>
          </a:p>
          <a:p>
            <a:r>
              <a:rPr lang="kk-KZ" sz="3200" dirty="0"/>
              <a:t>+ еще что то 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63422002-177A-4117-8B1A-9DBD6099C85F}"/>
              </a:ext>
            </a:extLst>
          </p:cNvPr>
          <p:cNvSpPr/>
          <p:nvPr/>
        </p:nvSpPr>
        <p:spPr>
          <a:xfrm>
            <a:off x="6372808" y="877078"/>
            <a:ext cx="3144415" cy="10543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E1ED8A-7F3D-4B28-919D-135BEE088205}"/>
              </a:ext>
            </a:extLst>
          </p:cNvPr>
          <p:cNvSpPr txBox="1"/>
          <p:nvPr/>
        </p:nvSpPr>
        <p:spPr>
          <a:xfrm>
            <a:off x="6596741" y="1129892"/>
            <a:ext cx="2696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k-KZ" dirty="0"/>
              <a:t>Классификация по сервисам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220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356FA7-8060-4E5F-94F4-512E8897E650}"/>
              </a:ext>
            </a:extLst>
          </p:cNvPr>
          <p:cNvSpPr txBox="1"/>
          <p:nvPr/>
        </p:nvSpPr>
        <p:spPr>
          <a:xfrm>
            <a:off x="1259633" y="1007705"/>
            <a:ext cx="3508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Prediction:  </a:t>
            </a:r>
            <a:endParaRPr lang="ru-RU" dirty="0"/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06C2E526-553A-48B4-BA58-B771AFF4F60D}"/>
              </a:ext>
            </a:extLst>
          </p:cNvPr>
          <p:cNvSpPr/>
          <p:nvPr/>
        </p:nvSpPr>
        <p:spPr>
          <a:xfrm>
            <a:off x="2948473" y="727788"/>
            <a:ext cx="1819470" cy="858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404D6DA7-C7DA-49DB-8817-370A8B6FC26D}"/>
              </a:ext>
            </a:extLst>
          </p:cNvPr>
          <p:cNvSpPr/>
          <p:nvPr/>
        </p:nvSpPr>
        <p:spPr>
          <a:xfrm>
            <a:off x="5284236" y="727788"/>
            <a:ext cx="1819470" cy="858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F96E88B0-D82F-4D48-B52A-6EA6393E6F8F}"/>
              </a:ext>
            </a:extLst>
          </p:cNvPr>
          <p:cNvSpPr/>
          <p:nvPr/>
        </p:nvSpPr>
        <p:spPr>
          <a:xfrm>
            <a:off x="7784840" y="727788"/>
            <a:ext cx="1819470" cy="858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CC7EDD-9C15-4CD5-8497-773A9DFDD885}"/>
              </a:ext>
            </a:extLst>
          </p:cNvPr>
          <p:cNvSpPr txBox="1"/>
          <p:nvPr/>
        </p:nvSpPr>
        <p:spPr>
          <a:xfrm>
            <a:off x="1142999" y="2110665"/>
            <a:ext cx="314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 of </a:t>
            </a:r>
            <a:r>
              <a:rPr lang="kk-KZ" dirty="0"/>
              <a:t>Всплеск?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4D886D-82E3-4D63-866B-D1C27A436820}"/>
              </a:ext>
            </a:extLst>
          </p:cNvPr>
          <p:cNvSpPr txBox="1"/>
          <p:nvPr/>
        </p:nvSpPr>
        <p:spPr>
          <a:xfrm>
            <a:off x="961053" y="3429000"/>
            <a:ext cx="8388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 каждому региону Вероятность по </a:t>
            </a:r>
            <a:r>
              <a:rPr lang="ru-RU" dirty="0" err="1"/>
              <a:t>областя</a:t>
            </a:r>
            <a:r>
              <a:rPr lang="kk-KZ" dirty="0"/>
              <a:t>м на основе предыдущих месяцев?</a:t>
            </a:r>
            <a:r>
              <a:rPr lang="ru-RU" dirty="0"/>
              <a:t> </a:t>
            </a:r>
          </a:p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5796D8-8D98-45D9-B050-7CD5818D6978}"/>
              </a:ext>
            </a:extLst>
          </p:cNvPr>
          <p:cNvSpPr txBox="1"/>
          <p:nvPr/>
        </p:nvSpPr>
        <p:spPr>
          <a:xfrm>
            <a:off x="5677678" y="195169"/>
            <a:ext cx="1426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- Select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73582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75</Words>
  <Application>Microsoft Office PowerPoint</Application>
  <PresentationFormat>Широкоэкранный</PresentationFormat>
  <Paragraphs>35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Bahnschrift SemiBold SemiConden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Adilet Karim</dc:creator>
  <cp:lastModifiedBy>Adilet Karim</cp:lastModifiedBy>
  <cp:revision>7</cp:revision>
  <dcterms:created xsi:type="dcterms:W3CDTF">2022-10-21T13:09:54Z</dcterms:created>
  <dcterms:modified xsi:type="dcterms:W3CDTF">2022-10-21T13:59:57Z</dcterms:modified>
</cp:coreProperties>
</file>