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ban Felipe Ospina Ortiz" userId="6ca092445be162fe" providerId="LiveId" clId="{0E034744-57A4-4791-BF56-CDF24931FE45}"/>
    <pc:docChg chg="custSel addSld modSld">
      <pc:chgData name="Duban Felipe Ospina Ortiz" userId="6ca092445be162fe" providerId="LiveId" clId="{0E034744-57A4-4791-BF56-CDF24931FE45}" dt="2025-09-22T18:41:11.346" v="14" actId="20577"/>
      <pc:docMkLst>
        <pc:docMk/>
      </pc:docMkLst>
      <pc:sldChg chg="modSp new mod">
        <pc:chgData name="Duban Felipe Ospina Ortiz" userId="6ca092445be162fe" providerId="LiveId" clId="{0E034744-57A4-4791-BF56-CDF24931FE45}" dt="2025-09-22T18:41:11.346" v="14" actId="20577"/>
        <pc:sldMkLst>
          <pc:docMk/>
          <pc:sldMk cId="2811744908" sldId="256"/>
        </pc:sldMkLst>
        <pc:spChg chg="mod">
          <ac:chgData name="Duban Felipe Ospina Ortiz" userId="6ca092445be162fe" providerId="LiveId" clId="{0E034744-57A4-4791-BF56-CDF24931FE45}" dt="2025-09-22T18:41:11.346" v="14" actId="20577"/>
          <ac:spMkLst>
            <pc:docMk/>
            <pc:sldMk cId="2811744908" sldId="256"/>
            <ac:spMk id="2" creationId="{E432296B-1B78-F1EF-E9DA-F54B7C8882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7963F-6B67-F193-A4B0-31E80F17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09C377-1F58-9356-3AFE-706A3B3DD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0B8F9A-11AE-9BA5-C79A-252E7618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2D006-8F5F-B9A4-C422-38247DC7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08AA4-5786-9223-7881-11C1762A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5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E91B7-7D87-1F5F-C437-2344C456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EB27C0-D52B-A411-46DC-1D9853117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4DFB25-C0D2-D48B-2E0A-7C4D13C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D56C08-9BA8-5FA4-A21F-6BECC347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E0580-AFEA-B0D7-9CB8-7FF45640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0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14EC9C-1C1B-DDA5-B14A-5C98FD183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41EDC6-51AC-C687-EEE7-B17BEEA54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965CD-DCE4-FCA7-8069-312056F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C0D0C-25C8-9E19-9B1A-08CF3637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FB96E-76D6-7C38-A368-979853E0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256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9ADBA-EF29-93FF-A5B4-EFB4A240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150303-37A5-CDA3-70E2-DC2FB73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A5DE0-857E-AB40-9E73-6B54F8EB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F08F7-DC04-DE8D-B31B-0EF2F63F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C6D8F-19B7-989E-19F8-4299EA0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64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39E71-0B8B-1858-AEAC-0E9AED71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E762D1-494A-4C71-6358-B891FB85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019BA-DA1B-B2AB-F615-4D8F123E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7CA8B-7974-0842-0888-405243CB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01FD4-5BE8-94F2-8BA7-A1DFDF02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46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50D7-797D-062A-CCEB-0ED19651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7B241-16B0-55C5-92D1-3F9FFB981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551097-DACB-3CB6-3838-3D185BD3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9FC21-3410-538A-6F0A-BB6A2841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2F29FA-D738-9FD3-5CA9-5F626008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78276C-A49C-63DF-FD5B-74FB645B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65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1D1BD-23EE-E68D-F777-CDB78E0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F03A89-1641-B8A8-486D-5652AD15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EEF1B1-ED1F-0B63-E8CF-524D1630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888AE4-7265-68A7-FCD6-D178AE783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B055CE-71B2-AF3F-F01D-6E075BC7B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7A59AA-BE02-1F8E-BF00-1CA492BD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0A2232-67E5-1F5F-D161-B712B743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A0F0C7-333B-AA4A-7F9D-A10563C6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91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C749D-2B8A-9D8B-FB9A-7FB7CD90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1CA37A-13E3-74EF-60BD-6C3CA9C6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61CBC3-791E-38A1-8A3E-CD165245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6CF1FA-A8F9-D0DE-5752-648943B0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9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F02829-DEEB-FD42-459D-2A202AA7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19C0B2-84AB-C097-5921-7BDFBAC5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1D9E8A-2523-9436-050F-09D222B1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13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CFDDF-E30C-B6E3-E43E-254E318A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5D411-A8A0-41F4-80E3-AFF89D6E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83760C-E7D7-D73B-59A9-F8325051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4F3736-1B71-36DC-2DC4-B11AA7E0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BEB75F-24DF-CD30-91EA-A1991A12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042392-3807-30FB-0FFC-D1F68437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85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55AE2-1423-3509-4640-29167ACD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2C0E28-F4D6-DFDE-C23B-741B1713F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4FC16B-5616-8276-E660-6D941EFA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53FB0D-514B-7182-674B-D0A191F1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DAF5A-F797-1A98-2E8C-1471EAD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E00159-0F69-CA80-1A7F-9CEF4CAE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444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CF4300-16A8-EA34-549E-965C8764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AC0B86-22BD-3B72-1B4A-B82CB3B9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99EA9-2648-D743-A255-80ED1765B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50590-FBF1-4D62-87DD-57DCEA891CFC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FF8E7-5CB2-B017-5CE8-3EB086FE4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E2B24-E185-FC69-0AAB-7DE65EED3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A2E56-A0B7-4EBF-A132-16472121AB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59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2296B-1B78-F1EF-E9DA-F54B7C88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Hola </a:t>
            </a:r>
            <a:br>
              <a:rPr lang="es-ES"/>
            </a:br>
            <a:r>
              <a:rPr lang="es-ES"/>
              <a:t>d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CC30B0-334C-92E0-986C-46ACC04AA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744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Hola 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Duban Felipe Ospina Ortiz</dc:creator>
  <cp:lastModifiedBy>Duban Felipe Ospina Ortiz</cp:lastModifiedBy>
  <cp:revision>1</cp:revision>
  <dcterms:created xsi:type="dcterms:W3CDTF">2025-09-22T18:40:58Z</dcterms:created>
  <dcterms:modified xsi:type="dcterms:W3CDTF">2025-09-22T18:41:15Z</dcterms:modified>
</cp:coreProperties>
</file>