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4" r:id="rId13"/>
    <p:sldId id="268" r:id="rId14"/>
    <p:sldId id="270" r:id="rId15"/>
    <p:sldId id="269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1599E2-12B7-46AD-B2BD-FE85F8592E52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B8A5B8-F243-4420-A9F4-D903B21F8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Plans/Planning As a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8339357" cy="3657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Ecosystem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(Thinker, Idea Generator and Innovator)</a:t>
            </a:r>
          </a:p>
          <a:p>
            <a:r>
              <a:rPr lang="en-US" dirty="0" smtClean="0"/>
              <a:t>Developers/Development (Implementer, Technical people)</a:t>
            </a:r>
          </a:p>
          <a:p>
            <a:r>
              <a:rPr lang="en-US" dirty="0" smtClean="0"/>
              <a:t>Marketing People</a:t>
            </a:r>
          </a:p>
          <a:p>
            <a:r>
              <a:rPr lang="en-US" dirty="0" smtClean="0"/>
              <a:t>Financier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Resources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Science parts, incubation centers</a:t>
            </a:r>
          </a:p>
          <a:p>
            <a:r>
              <a:rPr lang="en-US" dirty="0" smtClean="0"/>
              <a:t>Academic Institutions, Research and Development centers</a:t>
            </a:r>
          </a:p>
          <a:p>
            <a:r>
              <a:rPr lang="en-US" dirty="0" smtClean="0"/>
              <a:t>Internet Access, communication and other services</a:t>
            </a:r>
          </a:p>
          <a:p>
            <a:r>
              <a:rPr lang="en-US" dirty="0" smtClean="0"/>
              <a:t>Geographic Accessibility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Intellectual Property Rights</a:t>
            </a:r>
          </a:p>
          <a:p>
            <a:r>
              <a:rPr lang="en-US" dirty="0" smtClean="0"/>
              <a:t>Technology Licensing Office</a:t>
            </a:r>
          </a:p>
          <a:p>
            <a:r>
              <a:rPr lang="en-US" dirty="0" smtClean="0"/>
              <a:t>Technology Licensing office</a:t>
            </a:r>
          </a:p>
          <a:p>
            <a:r>
              <a:rPr lang="en-US" dirty="0" smtClean="0"/>
              <a:t>Legal </a:t>
            </a:r>
            <a:r>
              <a:rPr lang="en-US" dirty="0" err="1" smtClean="0"/>
              <a:t>Serviices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and Policies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Inventors</a:t>
            </a:r>
          </a:p>
          <a:p>
            <a:r>
              <a:rPr lang="en-US" dirty="0" smtClean="0"/>
              <a:t>Business Sectors</a:t>
            </a:r>
          </a:p>
          <a:p>
            <a:r>
              <a:rPr lang="en-US" dirty="0" smtClean="0"/>
              <a:t>Funding Agencies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Incremental – routine business, modest novelty (New Coffee shop)</a:t>
            </a:r>
          </a:p>
          <a:p>
            <a:r>
              <a:rPr lang="en-US" dirty="0" smtClean="0"/>
              <a:t>Imitative – imitation of a venture, same business model and template. (new regional branch, franchise operations)</a:t>
            </a:r>
          </a:p>
          <a:p>
            <a:r>
              <a:rPr lang="en-US" dirty="0" smtClean="0"/>
              <a:t>Rent-seeking – business that utilizes standards, regulations and laws to share in value of enterprise (licensing of patented ideas, products)</a:t>
            </a:r>
          </a:p>
          <a:p>
            <a:r>
              <a:rPr lang="en-US" dirty="0" smtClean="0"/>
              <a:t>Innovative – business based on innovation. (new cure for infection diseases)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Entreprenuers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Hightech</a:t>
            </a:r>
            <a:r>
              <a:rPr lang="en-US" dirty="0" smtClean="0"/>
              <a:t> ventures in ICT, Electronic, Internet and Biotech. (Cisco, Microsoft, Apple, </a:t>
            </a:r>
            <a:r>
              <a:rPr lang="en-US" dirty="0" err="1" smtClean="0"/>
              <a:t>Google,Intel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Service firms where technology is critical to their </a:t>
            </a:r>
            <a:r>
              <a:rPr lang="en-US" dirty="0" err="1" smtClean="0"/>
              <a:t>misson</a:t>
            </a:r>
            <a:r>
              <a:rPr lang="en-US" dirty="0" smtClean="0"/>
              <a:t>. (E-Bay, FEDEX, Smart Money Transfer, e-Learning)</a:t>
            </a:r>
          </a:p>
          <a:p>
            <a:r>
              <a:rPr lang="en-US" dirty="0" smtClean="0"/>
              <a:t>Delivery or design high-tech products like comp hardware or devices.</a:t>
            </a:r>
          </a:p>
          <a:p>
            <a:r>
              <a:rPr lang="en-US" dirty="0" smtClean="0"/>
              <a:t>Uses of technology in the delivery of conduct of normal business activities, a combination of both.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Technopreneurship</a:t>
            </a:r>
            <a:r>
              <a:rPr lang="en-US" dirty="0" smtClean="0"/>
              <a:t> in IT Viewpoint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Capital – the skills, capabilities, and knowledge of the firm’s people.</a:t>
            </a:r>
          </a:p>
          <a:p>
            <a:r>
              <a:rPr lang="en-US" dirty="0" smtClean="0"/>
              <a:t>Organizational Capital – the patents, technologies, processes, databases, and networks.</a:t>
            </a:r>
          </a:p>
          <a:p>
            <a:r>
              <a:rPr lang="en-US" dirty="0" smtClean="0"/>
              <a:t>Social Capital – the quality of the relationship with customers, suppliers and partners.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Elements of the Intellectual Capital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lanning Proce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7482" y="1600200"/>
            <a:ext cx="4999788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Simple </a:t>
            </a:r>
          </a:p>
          <a:p>
            <a:r>
              <a:rPr lang="en-US" dirty="0" smtClean="0"/>
              <a:t> Is the plan simple?, easy to understand and to act on?</a:t>
            </a:r>
          </a:p>
          <a:p>
            <a:r>
              <a:rPr lang="en-US" dirty="0" smtClean="0"/>
              <a:t>Does it communicate its contents easily and practically?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Specific</a:t>
            </a:r>
          </a:p>
          <a:p>
            <a:r>
              <a:rPr lang="en-US" dirty="0" smtClean="0"/>
              <a:t>Is the plan specific?, are its objectives concrete and measurable?.</a:t>
            </a:r>
          </a:p>
          <a:p>
            <a:r>
              <a:rPr lang="en-US" dirty="0" smtClean="0"/>
              <a:t>Does it include specific action and dates of its completion specific persons responsible and specific budget.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Realistic</a:t>
            </a:r>
          </a:p>
          <a:p>
            <a:r>
              <a:rPr lang="en-US" dirty="0" smtClean="0"/>
              <a:t>Is the plan realistic?, are sales good?, expense budgets and Milestones dates </a:t>
            </a:r>
            <a:r>
              <a:rPr lang="en-US" dirty="0" err="1" smtClean="0"/>
              <a:t>realistics</a:t>
            </a:r>
            <a:r>
              <a:rPr lang="en-US" dirty="0" smtClean="0"/>
              <a:t>?</a:t>
            </a:r>
          </a:p>
          <a:p>
            <a:r>
              <a:rPr lang="en-US" dirty="0" smtClean="0"/>
              <a:t>Nothing STFLES implementation like unrealistic goals.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Complete</a:t>
            </a:r>
          </a:p>
          <a:p>
            <a:r>
              <a:rPr lang="en-US" dirty="0" smtClean="0"/>
              <a:t>Is the pan complete, requirements of a business plan vary depending on the control.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fix objectives</a:t>
            </a:r>
          </a:p>
          <a:p>
            <a:r>
              <a:rPr lang="en-US" dirty="0" smtClean="0"/>
              <a:t>Create regular business review and course correction.</a:t>
            </a:r>
          </a:p>
          <a:p>
            <a:r>
              <a:rPr lang="en-US" dirty="0" smtClean="0"/>
              <a:t>Support a loan application</a:t>
            </a:r>
          </a:p>
          <a:p>
            <a:r>
              <a:rPr lang="en-US" dirty="0" smtClean="0"/>
              <a:t>Define agreements between partner.</a:t>
            </a:r>
          </a:p>
          <a:p>
            <a:r>
              <a:rPr lang="en-US" dirty="0" smtClean="0"/>
              <a:t>Set a value on a business for sale or legal purposes.</a:t>
            </a:r>
          </a:p>
          <a:p>
            <a:r>
              <a:rPr lang="en-US" dirty="0" smtClean="0"/>
              <a:t>Defining a new product line promotion or expansion.</a:t>
            </a:r>
          </a:p>
          <a:p>
            <a:r>
              <a:rPr lang="en-US" dirty="0" smtClean="0"/>
              <a:t>Define a new business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Business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business plan to show how much you know about your business.</a:t>
            </a:r>
          </a:p>
          <a:p>
            <a:r>
              <a:rPr lang="en-US" dirty="0" smtClean="0"/>
              <a:t>Nobody read a long winded business plan,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Plan Don’t(s)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and Charts present</a:t>
            </a:r>
          </a:p>
          <a:p>
            <a:r>
              <a:rPr lang="en-US" dirty="0" smtClean="0"/>
              <a:t>Information in visual formats with greater impact than words alone.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Graphics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</TotalTime>
  <Words>462</Words>
  <Application>Microsoft Office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Business Plans/Planning As a Process</vt:lpstr>
      <vt:lpstr>Slide 2</vt:lpstr>
      <vt:lpstr>Elements</vt:lpstr>
      <vt:lpstr>Slide 4</vt:lpstr>
      <vt:lpstr>Slide 5</vt:lpstr>
      <vt:lpstr>Slide 6</vt:lpstr>
      <vt:lpstr>Uses of Business Plan</vt:lpstr>
      <vt:lpstr>Business Plan Don’t(s)</vt:lpstr>
      <vt:lpstr>Importance of Graphics</vt:lpstr>
      <vt:lpstr>Technology Ecosystem</vt:lpstr>
      <vt:lpstr>Human Resources Components</vt:lpstr>
      <vt:lpstr>Environment Component</vt:lpstr>
      <vt:lpstr>Laws and Policies</vt:lpstr>
      <vt:lpstr>Financial Resources</vt:lpstr>
      <vt:lpstr>Types of Entreprenuers</vt:lpstr>
      <vt:lpstr>Technopreneurship in IT Viewpoint</vt:lpstr>
      <vt:lpstr>Three Elements of the Intellectual Capital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Plans/Planning As a Process</dc:title>
  <dc:creator>HP</dc:creator>
  <cp:lastModifiedBy>HP</cp:lastModifiedBy>
  <cp:revision>12</cp:revision>
  <dcterms:created xsi:type="dcterms:W3CDTF">2014-02-01T12:17:57Z</dcterms:created>
  <dcterms:modified xsi:type="dcterms:W3CDTF">2014-09-06T08:19:07Z</dcterms:modified>
</cp:coreProperties>
</file>