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6" r:id="rId2"/>
    <p:sldId id="262" r:id="rId3"/>
    <p:sldId id="259" r:id="rId4"/>
    <p:sldId id="265" r:id="rId5"/>
    <p:sldId id="266" r:id="rId6"/>
    <p:sldId id="267" r:id="rId7"/>
    <p:sldId id="258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097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57A36-EB67-499E-A076-EFFB06C89ABB}" type="datetimeFigureOut">
              <a:rPr lang="en-US" smtClean="0"/>
              <a:pPr/>
              <a:t>3/26/2013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C54F9-3257-4995-8B92-6A81E225E6E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54F9-3257-4995-8B92-6A81E225E6E2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developing our application we did a little survey of existing app.</a:t>
            </a:r>
          </a:p>
          <a:p>
            <a:r>
              <a:rPr lang="en-US" dirty="0" smtClean="0"/>
              <a:t>Found some major flaws in existing app and tried to overcome them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54F9-3257-4995-8B92-6A81E225E6E2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54F9-3257-4995-8B92-6A81E225E6E2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54F9-3257-4995-8B92-6A81E225E6E2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Web For Controlling Cloud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WH? on cloud controlling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current scenario in real world?</a:t>
            </a:r>
          </a:p>
          <a:p>
            <a:r>
              <a:rPr lang="en-US" dirty="0" smtClean="0"/>
              <a:t>Which tools they are using?</a:t>
            </a:r>
          </a:p>
          <a:p>
            <a:r>
              <a:rPr lang="en-US" dirty="0" smtClean="0"/>
              <a:t>What problem they are facing?</a:t>
            </a:r>
          </a:p>
          <a:p>
            <a:r>
              <a:rPr lang="en-US" dirty="0" smtClean="0"/>
              <a:t>What we did?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ropbox\OS PROJECT\PPT\Mid Term Review\hybridfox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526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Hybrid-fox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8956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One of the favorite tool of cloud admin to monitor cloud</a:t>
            </a:r>
          </a:p>
          <a:p>
            <a:pPr algn="ctr"/>
            <a:r>
              <a:rPr lang="en-US" sz="2000" dirty="0" smtClean="0"/>
              <a:t>Which is only supported in Firefox. </a:t>
            </a:r>
          </a:p>
          <a:p>
            <a:pPr algn="ctr"/>
            <a:r>
              <a:rPr lang="en-US" sz="2000" dirty="0" smtClean="0"/>
              <a:t>No Mobile Support, </a:t>
            </a:r>
            <a:r>
              <a:rPr lang="en-US" sz="2000" dirty="0" smtClean="0"/>
              <a:t> So </a:t>
            </a:r>
            <a:r>
              <a:rPr lang="en-US" sz="2000" dirty="0" smtClean="0"/>
              <a:t>Admin on a tour / OOTO cannot use it</a:t>
            </a:r>
            <a:r>
              <a:rPr lang="en-US" sz="2000" dirty="0" smtClean="0"/>
              <a:t>!</a:t>
            </a:r>
          </a:p>
          <a:p>
            <a:pPr algn="ctr"/>
            <a:r>
              <a:rPr lang="en-US" sz="2000" dirty="0" smtClean="0"/>
              <a:t>No updates from last 10 months!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4267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AWS Manager</a:t>
            </a:r>
            <a:endParaRPr lang="en-IN" sz="4000" dirty="0"/>
          </a:p>
        </p:txBody>
      </p:sp>
      <p:pic>
        <p:nvPicPr>
          <p:cNvPr id="5122" name="Picture 2" descr="C:\Users\user\Desktop\android_aws_manager-1135991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1" y="1498600"/>
            <a:ext cx="2209800" cy="3683000"/>
          </a:xfrm>
          <a:prstGeom prst="rect">
            <a:avLst/>
          </a:prstGeom>
          <a:noFill/>
        </p:spPr>
      </p:pic>
      <p:pic>
        <p:nvPicPr>
          <p:cNvPr id="7" name="Picture 2" descr="C:\Users\user\Desktop\rackspace-1135992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0400" y="1524000"/>
            <a:ext cx="2336800" cy="3505200"/>
          </a:xfrm>
          <a:prstGeom prst="rect">
            <a:avLst/>
          </a:prstGeom>
          <a:noFill/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4876800" y="457200"/>
            <a:ext cx="3429000" cy="6858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Rackspace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Cloud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2578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login Authentication. So if mobile get lost! Then cloud security will be in danger!!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2578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Commercial and only support Rackspace based cloud</a:t>
            </a:r>
            <a:endParaRPr lang="en-IN" sz="24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943894" y="35425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we did?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 Cloud Updates</a:t>
            </a:r>
          </a:p>
          <a:p>
            <a:r>
              <a:rPr lang="en-US" dirty="0" smtClean="0"/>
              <a:t>Quick links for Snapshots, Instance, Volume etc.</a:t>
            </a:r>
          </a:p>
          <a:p>
            <a:r>
              <a:rPr lang="en-US" dirty="0" smtClean="0"/>
              <a:t>Tab view just like hybrid-fox so as keep Admin familiar with App</a:t>
            </a:r>
          </a:p>
          <a:p>
            <a:r>
              <a:rPr lang="en-US" dirty="0" smtClean="0"/>
              <a:t>Implemented about 25 use cases</a:t>
            </a:r>
          </a:p>
          <a:p>
            <a:r>
              <a:rPr lang="en-US" dirty="0" smtClean="0"/>
              <a:t>Compatible to Any </a:t>
            </a:r>
            <a:r>
              <a:rPr lang="en-US" dirty="0" err="1" smtClean="0"/>
              <a:t>Euca</a:t>
            </a:r>
            <a:r>
              <a:rPr lang="en-US" dirty="0" smtClean="0"/>
              <a:t> or AWS based cloud</a:t>
            </a:r>
          </a:p>
          <a:p>
            <a:r>
              <a:rPr lang="en-US" dirty="0" smtClean="0"/>
              <a:t>Zero Server Side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14" name="Picture 2" descr="C:\Users\user\Dropbox\OS PROJECT\PPT\Mid Term Review\new Dashboard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28600"/>
            <a:ext cx="3581400" cy="6456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Continue..</a:t>
            </a:r>
            <a:endParaRPr lang="en-IN" dirty="0"/>
          </a:p>
        </p:txBody>
      </p:sp>
      <p:pic>
        <p:nvPicPr>
          <p:cNvPr id="7170" name="Picture 2" descr="C:\Users\user\Dropbox\OS PROJECT\PPT\Mid Term Review\QuickattchVol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029200" y="381000"/>
            <a:ext cx="3581400" cy="6229269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33400" y="1676400"/>
            <a:ext cx="4038600" cy="4525963"/>
          </a:xfrm>
        </p:spPr>
        <p:txBody>
          <a:bodyPr/>
          <a:lstStyle/>
          <a:p>
            <a:r>
              <a:rPr lang="en-US" dirty="0" smtClean="0"/>
              <a:t>Quick links opens pre-fetched dialog box.</a:t>
            </a:r>
          </a:p>
          <a:p>
            <a:r>
              <a:rPr lang="en-US" dirty="0" smtClean="0"/>
              <a:t>Provides multiple optional use case.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Competitive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5257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IN" sz="3200" dirty="0" smtClean="0"/>
              <a:t>Immediacy - Instantly Available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IN" sz="3200" dirty="0" smtClean="0"/>
              <a:t>Compatibility - Compatible Across Devices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IN" sz="3200" dirty="0" smtClean="0"/>
              <a:t>Upgradability  - Can Be Updated Instantly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IN" sz="3200" dirty="0" smtClean="0"/>
              <a:t>Find ability  - Can be Found Easily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IN" sz="3200" dirty="0" smtClean="0"/>
              <a:t>Share ability - Can be Shared Easily by Publishers, and Between Users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IN" sz="3200" dirty="0" smtClean="0"/>
              <a:t>Time and Cost - Easier and Less Expensive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514600"/>
            <a:ext cx="8229600" cy="990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213</TotalTime>
  <Words>243</Words>
  <Application>Microsoft Office PowerPoint</Application>
  <PresentationFormat>On-screen Show (4:3)</PresentationFormat>
  <Paragraphs>41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Mobile Web For Controlling Cloud</vt:lpstr>
      <vt:lpstr>Some WH? on cloud controlling</vt:lpstr>
      <vt:lpstr>Hybrid-fox</vt:lpstr>
      <vt:lpstr>AWS Manager</vt:lpstr>
      <vt:lpstr>What we did?</vt:lpstr>
      <vt:lpstr>Continue..</vt:lpstr>
      <vt:lpstr>Competitive Advantages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Web For Controlling Cloud</dc:title>
  <dc:creator>Vikrantsingh Bisen</dc:creator>
  <cp:lastModifiedBy>user</cp:lastModifiedBy>
  <cp:revision>29</cp:revision>
  <dcterms:created xsi:type="dcterms:W3CDTF">2006-08-16T00:00:00Z</dcterms:created>
  <dcterms:modified xsi:type="dcterms:W3CDTF">2013-03-26T13:50:09Z</dcterms:modified>
</cp:coreProperties>
</file>