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62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3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63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16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63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33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7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79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55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3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97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8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5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49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5C32-5E6A-4F55-988D-F67C3C0C9CC3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A53463-A404-4247-BA07-898CAB7E6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6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CA34F3-C292-FCF9-3518-361FB82F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3" y="1004822"/>
            <a:ext cx="7766936" cy="1646302"/>
          </a:xfrm>
        </p:spPr>
        <p:txBody>
          <a:bodyPr/>
          <a:lstStyle/>
          <a:p>
            <a:pPr algn="l"/>
            <a:r>
              <a:rPr lang="it-IT" dirty="0"/>
              <a:t>PRE GAME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45E4D0-1F87-E6D6-7B0D-2778D98EA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2492938" cy="1645920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Ambrosone Alessandro</a:t>
            </a:r>
          </a:p>
          <a:p>
            <a:pPr algn="l"/>
            <a:r>
              <a:rPr lang="it-IT" dirty="0"/>
              <a:t>Ciaravolo Ciro</a:t>
            </a:r>
          </a:p>
          <a:p>
            <a:pPr algn="l"/>
            <a:r>
              <a:rPr lang="it-IT" dirty="0"/>
              <a:t>Galasso Giorgio</a:t>
            </a:r>
          </a:p>
          <a:p>
            <a:pPr algn="l"/>
            <a:r>
              <a:rPr lang="it-IT" dirty="0"/>
              <a:t>Guarino Gaetano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34F0F4-DB4D-DB7C-9A3C-703A62FE3A3A}"/>
              </a:ext>
            </a:extLst>
          </p:cNvPr>
          <p:cNvSpPr txBox="1"/>
          <p:nvPr/>
        </p:nvSpPr>
        <p:spPr>
          <a:xfrm>
            <a:off x="10627423" y="6409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AA 2022/2023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A43B30-6AEB-297F-1227-E1E767110A9F}"/>
              </a:ext>
            </a:extLst>
          </p:cNvPr>
          <p:cNvSpPr txBox="1"/>
          <p:nvPr/>
        </p:nvSpPr>
        <p:spPr>
          <a:xfrm>
            <a:off x="667513" y="2895600"/>
            <a:ext cx="191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GRUPPO 10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038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7C230D-5444-2207-08C0-85165EB7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it-IT" dirty="0" err="1"/>
              <a:t>Funzionality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02501-F6B9-FF78-9B9D-60168CD4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45" y="1845629"/>
            <a:ext cx="4290906" cy="3880773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produce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the user to </a:t>
            </a:r>
            <a:r>
              <a:rPr lang="it-IT" dirty="0" err="1"/>
              <a:t>draw</a:t>
            </a:r>
            <a:r>
              <a:rPr lang="it-IT" dirty="0"/>
              <a:t> a set of predefinite </a:t>
            </a:r>
            <a:r>
              <a:rPr lang="it-IT" dirty="0" err="1"/>
              <a:t>shape</a:t>
            </a:r>
            <a:r>
              <a:rPr lang="it-IT" dirty="0"/>
              <a:t>. </a:t>
            </a:r>
          </a:p>
          <a:p>
            <a:r>
              <a:rPr lang="it-IT" dirty="0"/>
              <a:t>The user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opportunity</a:t>
            </a:r>
            <a:r>
              <a:rPr lang="it-IT" dirty="0"/>
              <a:t>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Add</a:t>
            </a:r>
            <a:r>
              <a:rPr lang="it-IT" dirty="0"/>
              <a:t> a new </a:t>
            </a:r>
            <a:r>
              <a:rPr lang="it-IT" dirty="0" err="1"/>
              <a:t>shape</a:t>
            </a:r>
            <a:r>
              <a:rPr lang="it-IT" dirty="0"/>
              <a:t> </a:t>
            </a:r>
            <a:r>
              <a:rPr lang="it-IT" dirty="0" err="1"/>
              <a:t>inizialized</a:t>
            </a:r>
            <a:r>
              <a:rPr lang="it-IT" dirty="0"/>
              <a:t> in the </a:t>
            </a:r>
            <a:r>
              <a:rPr lang="it-IT" dirty="0" err="1"/>
              <a:t>drawing</a:t>
            </a:r>
            <a:r>
              <a:rPr lang="it-IT" dirty="0"/>
              <a:t> window and </a:t>
            </a:r>
            <a:r>
              <a:rPr lang="it-IT" dirty="0" err="1"/>
              <a:t>saved</a:t>
            </a:r>
            <a:r>
              <a:rPr lang="it-IT" dirty="0"/>
              <a:t> in a </a:t>
            </a:r>
            <a:r>
              <a:rPr lang="it-IT" dirty="0" err="1"/>
              <a:t>local</a:t>
            </a:r>
            <a:r>
              <a:rPr lang="it-IT" dirty="0"/>
              <a:t> file.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Save  and Load  </a:t>
            </a:r>
            <a:r>
              <a:rPr lang="it-IT" dirty="0" err="1"/>
              <a:t>drawing</a:t>
            </a:r>
            <a:r>
              <a:rPr lang="it-IT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Zoom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drawing</a:t>
            </a:r>
            <a:r>
              <a:rPr lang="it-IT" dirty="0"/>
              <a:t> and </a:t>
            </a:r>
            <a:r>
              <a:rPr lang="it-IT" dirty="0" err="1"/>
              <a:t>enable</a:t>
            </a:r>
            <a:r>
              <a:rPr lang="it-IT" dirty="0"/>
              <a:t> a </a:t>
            </a:r>
            <a:r>
              <a:rPr lang="it-IT" dirty="0" err="1"/>
              <a:t>grid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Modify</a:t>
            </a:r>
            <a:r>
              <a:rPr lang="it-IT" dirty="0"/>
              <a:t> a </a:t>
            </a:r>
            <a:r>
              <a:rPr lang="it-IT" dirty="0" err="1"/>
              <a:t>shape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workspace </a:t>
            </a:r>
            <a:r>
              <a:rPr lang="it-IT" dirty="0" err="1"/>
              <a:t>changing</a:t>
            </a:r>
            <a:r>
              <a:rPr lang="it-IT" dirty="0"/>
              <a:t> the </a:t>
            </a:r>
            <a:r>
              <a:rPr lang="it-IT" dirty="0" err="1"/>
              <a:t>principals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The user can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in the workspace.</a:t>
            </a:r>
          </a:p>
        </p:txBody>
      </p:sp>
      <p:pic>
        <p:nvPicPr>
          <p:cNvPr id="7" name="Elemento grafico 6" descr="Tiro a segno con riempimento a tinta unita">
            <a:extLst>
              <a:ext uri="{FF2B5EF4-FFF2-40B4-BE49-F238E27FC236}">
                <a16:creationId xmlns:a16="http://schemas.microsoft.com/office/drawing/2014/main" id="{507EA6BC-51A2-E002-E724-C4D89FA3F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456801"/>
            <a:ext cx="1030394" cy="9144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65155EF-1F9A-0939-BB11-202A96394626}"/>
              </a:ext>
            </a:extLst>
          </p:cNvPr>
          <p:cNvSpPr txBox="1"/>
          <p:nvPr/>
        </p:nvSpPr>
        <p:spPr>
          <a:xfrm>
            <a:off x="7353762" y="2841023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GOAL: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1363D7-1C95-D28A-921E-FEA38DD4FF5C}"/>
              </a:ext>
            </a:extLst>
          </p:cNvPr>
          <p:cNvSpPr txBox="1"/>
          <p:nvPr/>
        </p:nvSpPr>
        <p:spPr>
          <a:xfrm>
            <a:off x="7128551" y="3429000"/>
            <a:ext cx="2879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IMPLEMENTATION OF SOFTWARE FOR GEOMETRIC DRAWING</a:t>
            </a:r>
          </a:p>
        </p:txBody>
      </p:sp>
    </p:spTree>
    <p:extLst>
      <p:ext uri="{BB962C8B-B14F-4D97-AF65-F5344CB8AC3E}">
        <p14:creationId xmlns:p14="http://schemas.microsoft.com/office/powerpoint/2010/main" val="13702307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3631A-6F43-DCA5-FE12-E4B42289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059"/>
            <a:ext cx="3854528" cy="1278466"/>
          </a:xfrm>
        </p:spPr>
        <p:txBody>
          <a:bodyPr/>
          <a:lstStyle/>
          <a:p>
            <a:r>
              <a:rPr lang="it-IT" dirty="0"/>
              <a:t>Model-</a:t>
            </a:r>
            <a:r>
              <a:rPr lang="it-IT" dirty="0" err="1"/>
              <a:t>View</a:t>
            </a:r>
            <a:r>
              <a:rPr lang="it-IT" dirty="0"/>
              <a:t>-Controller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31C58A6-9D90-F9D6-7A1F-1D8E6D12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89" y="2137837"/>
            <a:ext cx="3048000" cy="3333750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557266-5AD9-963A-9E5C-023259B3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028344"/>
            <a:ext cx="3854528" cy="4037176"/>
          </a:xfrm>
        </p:spPr>
        <p:txBody>
          <a:bodyPr>
            <a:normAutofit/>
          </a:bodyPr>
          <a:lstStyle/>
          <a:p>
            <a:pPr algn="just"/>
            <a:r>
              <a:rPr lang="it-IT" b="1" dirty="0" err="1">
                <a:solidFill>
                  <a:schemeClr val="tx1"/>
                </a:solidFill>
              </a:rPr>
              <a:t>Is</a:t>
            </a:r>
            <a:r>
              <a:rPr lang="it-IT" b="1" dirty="0">
                <a:solidFill>
                  <a:schemeClr val="tx1"/>
                </a:solidFill>
              </a:rPr>
              <a:t> an </a:t>
            </a:r>
            <a:r>
              <a:rPr lang="it-IT" b="1" dirty="0" err="1">
                <a:solidFill>
                  <a:schemeClr val="tx1"/>
                </a:solidFill>
              </a:rPr>
              <a:t>architectural</a:t>
            </a:r>
            <a:r>
              <a:rPr lang="it-IT" b="1" dirty="0">
                <a:solidFill>
                  <a:schemeClr val="tx1"/>
                </a:solidFill>
              </a:rPr>
              <a:t> design pattern </a:t>
            </a:r>
            <a:r>
              <a:rPr lang="it-IT" b="1" dirty="0" err="1">
                <a:solidFill>
                  <a:schemeClr val="tx1"/>
                </a:solidFill>
              </a:rPr>
              <a:t>that</a:t>
            </a:r>
            <a:r>
              <a:rPr lang="it-IT" b="1" dirty="0">
                <a:solidFill>
                  <a:schemeClr val="tx1"/>
                </a:solidFill>
              </a:rPr>
              <a:t> divide the </a:t>
            </a:r>
            <a:r>
              <a:rPr lang="it-IT" b="1" dirty="0" err="1">
                <a:solidFill>
                  <a:schemeClr val="tx1"/>
                </a:solidFill>
              </a:rPr>
              <a:t>presentesion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logic</a:t>
            </a:r>
            <a:r>
              <a:rPr lang="it-IT" b="1" dirty="0">
                <a:solidFill>
                  <a:schemeClr val="tx1"/>
                </a:solidFill>
              </a:rPr>
              <a:t> from the business </a:t>
            </a:r>
            <a:r>
              <a:rPr lang="it-IT" b="1" dirty="0" err="1">
                <a:solidFill>
                  <a:schemeClr val="tx1"/>
                </a:solidFill>
              </a:rPr>
              <a:t>logic</a:t>
            </a:r>
            <a:r>
              <a:rPr lang="it-IT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b="1" dirty="0">
                <a:solidFill>
                  <a:schemeClr val="tx1"/>
                </a:solidFill>
              </a:rPr>
              <a:t>Key </a:t>
            </a:r>
            <a:r>
              <a:rPr lang="it-IT" b="1" dirty="0" err="1">
                <a:solidFill>
                  <a:schemeClr val="tx1"/>
                </a:solidFill>
              </a:rPr>
              <a:t>Roles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</a:rPr>
              <a:t>the model </a:t>
            </a:r>
            <a:r>
              <a:rPr lang="en-US" dirty="0">
                <a:solidFill>
                  <a:schemeClr val="tx1"/>
                </a:solidFill>
              </a:rPr>
              <a:t>provides methods for accessing data useful to the application;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</a:rPr>
              <a:t>the view </a:t>
            </a:r>
            <a:r>
              <a:rPr lang="en-US" dirty="0">
                <a:solidFill>
                  <a:schemeClr val="tx1"/>
                </a:solidFill>
              </a:rPr>
              <a:t>displays the data contained in the model and handles user and agent interaction;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</a:rPr>
              <a:t>the controller </a:t>
            </a:r>
            <a:r>
              <a:rPr lang="en-US" dirty="0">
                <a:solidFill>
                  <a:schemeClr val="tx1"/>
                </a:solidFill>
              </a:rPr>
              <a:t>receives user commands (usually through the view) and implements them by changing the state of the other two components.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417C79-0E84-2B19-837A-D69E2CB95A0D}"/>
              </a:ext>
            </a:extLst>
          </p:cNvPr>
          <p:cNvSpPr txBox="1"/>
          <p:nvPr/>
        </p:nvSpPr>
        <p:spPr>
          <a:xfrm>
            <a:off x="589280" y="396240"/>
            <a:ext cx="517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Architectural</a:t>
            </a:r>
            <a:r>
              <a:rPr lang="it-IT" sz="3600" dirty="0">
                <a:solidFill>
                  <a:schemeClr val="accent1"/>
                </a:solidFill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49193316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E8159-715E-9D5C-A98C-D43CE016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1976"/>
            <a:ext cx="5591386" cy="635784"/>
          </a:xfrm>
        </p:spPr>
        <p:txBody>
          <a:bodyPr>
            <a:noAutofit/>
          </a:bodyPr>
          <a:lstStyle/>
          <a:p>
            <a:r>
              <a:rPr lang="it-IT" sz="3600" dirty="0"/>
              <a:t>Software Architecture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E57E959-FFAC-CD82-EA41-AB7DDFC9D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8309" y="2032001"/>
            <a:ext cx="6691624" cy="3564466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414C47-3839-08F1-6D8F-7C9316AD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206338"/>
            <a:ext cx="3854528" cy="534302"/>
          </a:xfrm>
        </p:spPr>
        <p:txBody>
          <a:bodyPr/>
          <a:lstStyle/>
          <a:p>
            <a:r>
              <a:rPr lang="it-IT" b="1" dirty="0" err="1"/>
              <a:t>This</a:t>
            </a:r>
            <a:r>
              <a:rPr lang="it-IT" b="1" dirty="0"/>
              <a:t> UML </a:t>
            </a:r>
            <a:r>
              <a:rPr lang="it-IT" b="1" dirty="0" err="1"/>
              <a:t>diagram</a:t>
            </a:r>
            <a:r>
              <a:rPr lang="it-IT" b="1" dirty="0"/>
              <a:t> </a:t>
            </a:r>
            <a:r>
              <a:rPr lang="it-IT" b="1" dirty="0" err="1"/>
              <a:t>represent</a:t>
            </a:r>
            <a:r>
              <a:rPr lang="it-IT" b="1" dirty="0"/>
              <a:t> the business </a:t>
            </a:r>
            <a:r>
              <a:rPr lang="it-IT" b="1" dirty="0" err="1"/>
              <a:t>logic</a:t>
            </a:r>
            <a:r>
              <a:rPr lang="it-IT" b="1" dirty="0"/>
              <a:t>. 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38853E-E16B-61E0-65B9-15426F57C1F2}"/>
              </a:ext>
            </a:extLst>
          </p:cNvPr>
          <p:cNvSpPr txBox="1"/>
          <p:nvPr/>
        </p:nvSpPr>
        <p:spPr>
          <a:xfrm>
            <a:off x="677334" y="2462816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Used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Pattern</a:t>
            </a:r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BF96E089-D821-7740-F518-1A3B5F7658EF}"/>
              </a:ext>
            </a:extLst>
          </p:cNvPr>
          <p:cNvSpPr txBox="1">
            <a:spLocks/>
          </p:cNvSpPr>
          <p:nvPr/>
        </p:nvSpPr>
        <p:spPr>
          <a:xfrm>
            <a:off x="677334" y="3101881"/>
            <a:ext cx="3854528" cy="1570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Pattern State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 for </a:t>
            </a:r>
            <a:r>
              <a:rPr lang="it-IT" b="1" dirty="0" err="1"/>
              <a:t>keep</a:t>
            </a:r>
            <a:r>
              <a:rPr lang="it-IT" b="1" dirty="0"/>
              <a:t> </a:t>
            </a:r>
            <a:r>
              <a:rPr lang="it-IT" b="1" dirty="0" err="1"/>
              <a:t>reference</a:t>
            </a:r>
            <a:r>
              <a:rPr lang="it-IT" b="1" dirty="0"/>
              <a:t> to </a:t>
            </a:r>
            <a:r>
              <a:rPr lang="it-IT" b="1" dirty="0" err="1"/>
              <a:t>actual</a:t>
            </a:r>
            <a:r>
              <a:rPr lang="it-IT" b="1" dirty="0"/>
              <a:t> </a:t>
            </a:r>
            <a:r>
              <a:rPr lang="it-IT" b="1" dirty="0" err="1"/>
              <a:t>program’s</a:t>
            </a:r>
            <a:r>
              <a:rPr lang="it-IT" b="1" dirty="0"/>
              <a:t> state and alter </a:t>
            </a:r>
            <a:r>
              <a:rPr lang="it-IT" b="1" dirty="0" err="1"/>
              <a:t>his</a:t>
            </a:r>
            <a:r>
              <a:rPr lang="it-IT" b="1" dirty="0"/>
              <a:t> </a:t>
            </a:r>
            <a:r>
              <a:rPr lang="it-IT" b="1" dirty="0" err="1"/>
              <a:t>behaviour</a:t>
            </a:r>
            <a:r>
              <a:rPr lang="it-IT" b="1" dirty="0"/>
              <a:t> </a:t>
            </a:r>
            <a:r>
              <a:rPr lang="it-IT" b="1" dirty="0" err="1"/>
              <a:t>when</a:t>
            </a:r>
            <a:r>
              <a:rPr lang="it-IT" b="1" dirty="0"/>
              <a:t> </a:t>
            </a:r>
            <a:r>
              <a:rPr lang="it-IT" b="1" dirty="0" err="1"/>
              <a:t>it’s</a:t>
            </a:r>
            <a:r>
              <a:rPr lang="it-IT" b="1" dirty="0"/>
              <a:t> </a:t>
            </a:r>
            <a:r>
              <a:rPr lang="it-IT" b="1" dirty="0" err="1"/>
              <a:t>internal</a:t>
            </a:r>
            <a:r>
              <a:rPr lang="it-IT" b="1" dirty="0"/>
              <a:t> state </a:t>
            </a:r>
            <a:r>
              <a:rPr lang="it-IT" b="1" dirty="0" err="1"/>
              <a:t>changes</a:t>
            </a:r>
            <a:r>
              <a:rPr lang="it-IT" b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Pattern Adapter(</a:t>
            </a:r>
            <a:r>
              <a:rPr lang="it-IT" b="1" dirty="0" err="1"/>
              <a:t>object</a:t>
            </a:r>
            <a:r>
              <a:rPr lang="it-IT" b="1" dirty="0"/>
              <a:t>)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choosen</a:t>
            </a:r>
            <a:r>
              <a:rPr lang="it-IT" b="1" dirty="0"/>
              <a:t> to </a:t>
            </a:r>
            <a:r>
              <a:rPr lang="it-IT" b="1" dirty="0" err="1"/>
              <a:t>using</a:t>
            </a:r>
            <a:r>
              <a:rPr lang="it-IT" b="1" dirty="0"/>
              <a:t> </a:t>
            </a:r>
            <a:r>
              <a:rPr lang="it-IT" b="1" dirty="0" err="1"/>
              <a:t>java.scene.shape</a:t>
            </a:r>
            <a:r>
              <a:rPr lang="it-IT" b="1" dirty="0"/>
              <a:t> class with </a:t>
            </a:r>
            <a:r>
              <a:rPr lang="it-IT" b="1" dirty="0" err="1"/>
              <a:t>our</a:t>
            </a:r>
            <a:r>
              <a:rPr lang="it-IT" b="1" dirty="0"/>
              <a:t> </a:t>
            </a:r>
            <a:r>
              <a:rPr lang="it-IT" b="1" dirty="0" err="1"/>
              <a:t>interface</a:t>
            </a:r>
            <a:r>
              <a:rPr lang="it-IT" b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With pattern </a:t>
            </a:r>
            <a:r>
              <a:rPr lang="it-IT" b="1" dirty="0" err="1"/>
              <a:t>Command</a:t>
            </a:r>
            <a:r>
              <a:rPr lang="it-IT" b="1" dirty="0"/>
              <a:t>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execute</a:t>
            </a:r>
            <a:r>
              <a:rPr lang="it-IT" b="1" dirty="0"/>
              <a:t> the </a:t>
            </a:r>
            <a:r>
              <a:rPr lang="it-IT" b="1" dirty="0" err="1"/>
              <a:t>several</a:t>
            </a:r>
            <a:r>
              <a:rPr lang="it-IT" b="1" dirty="0"/>
              <a:t> </a:t>
            </a:r>
            <a:r>
              <a:rPr lang="it-IT" b="1" dirty="0" err="1"/>
              <a:t>commands</a:t>
            </a:r>
            <a:r>
              <a:rPr lang="it-IT" b="1" dirty="0"/>
              <a:t> and </a:t>
            </a:r>
            <a:r>
              <a:rPr lang="it-IT" b="1" dirty="0" err="1"/>
              <a:t>implement</a:t>
            </a:r>
            <a:r>
              <a:rPr lang="it-IT" b="1" dirty="0"/>
              <a:t> the </a:t>
            </a:r>
            <a:r>
              <a:rPr lang="it-IT" b="1" dirty="0" err="1"/>
              <a:t>undo</a:t>
            </a:r>
            <a:r>
              <a:rPr lang="it-IT" b="1" dirty="0"/>
              <a:t> </a:t>
            </a:r>
            <a:r>
              <a:rPr lang="it-IT" b="1" dirty="0" err="1"/>
              <a:t>function</a:t>
            </a:r>
            <a:r>
              <a:rPr lang="it-IT" b="1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85257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0D152-3D2F-0D53-8F2B-421D2A7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691"/>
            <a:ext cx="8596668" cy="1320800"/>
          </a:xfrm>
        </p:spPr>
        <p:txBody>
          <a:bodyPr/>
          <a:lstStyle/>
          <a:p>
            <a:r>
              <a:rPr lang="it-IT" dirty="0"/>
              <a:t>Sprint Planning: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5EDEB7-46FF-12EE-F166-F367F646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414" y="1702491"/>
            <a:ext cx="4179146" cy="3880773"/>
          </a:xfrm>
        </p:spPr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velocity</a:t>
            </a:r>
            <a:r>
              <a:rPr lang="it-IT" dirty="0"/>
              <a:t> estimate : 25</a:t>
            </a:r>
          </a:p>
          <a:p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 err="1"/>
              <a:t>Straight</a:t>
            </a:r>
            <a:r>
              <a:rPr lang="it-IT" dirty="0"/>
              <a:t> Line; 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Rectangle</a:t>
            </a:r>
            <a:r>
              <a:rPr lang="it-IT" dirty="0"/>
              <a:t>;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Ellipse</a:t>
            </a:r>
            <a:r>
              <a:rPr lang="it-IT" dirty="0"/>
              <a:t>;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Outiline</a:t>
            </a:r>
            <a:r>
              <a:rPr lang="it-IT" dirty="0"/>
              <a:t> color;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Interior</a:t>
            </a:r>
            <a:r>
              <a:rPr lang="it-IT" dirty="0"/>
              <a:t> color;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86E8EA-E814-3D22-55C6-6E58DA3B0DAC}"/>
              </a:ext>
            </a:extLst>
          </p:cNvPr>
          <p:cNvSpPr txBox="1"/>
          <p:nvPr/>
        </p:nvSpPr>
        <p:spPr>
          <a:xfrm>
            <a:off x="4216400" y="224162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Story point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68A692BC-6804-0492-3ADD-AC865E0C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25015"/>
              </p:ext>
            </p:extLst>
          </p:nvPr>
        </p:nvGraphicFramePr>
        <p:xfrm>
          <a:off x="4114800" y="2610960"/>
          <a:ext cx="15036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127494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7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6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7505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267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Sfaccettatura</vt:lpstr>
      <vt:lpstr>PRE GAME</vt:lpstr>
      <vt:lpstr>Product Funzionality</vt:lpstr>
      <vt:lpstr>Model-View-Controller</vt:lpstr>
      <vt:lpstr>Software Architecture</vt:lpstr>
      <vt:lpstr>Sprint Planning: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DELIVERY</dc:title>
  <dc:creator>Gaetano Guarino</dc:creator>
  <cp:lastModifiedBy>GIORGIO GALASSO</cp:lastModifiedBy>
  <cp:revision>13</cp:revision>
  <dcterms:created xsi:type="dcterms:W3CDTF">2022-11-20T12:36:36Z</dcterms:created>
  <dcterms:modified xsi:type="dcterms:W3CDTF">2022-11-20T17:25:45Z</dcterms:modified>
</cp:coreProperties>
</file>