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lumbus,_Ohio" TargetMode="External"/><Relationship Id="rId2" Type="http://schemas.openxmlformats.org/officeDocument/2006/relationships/hyperlink" Target="https://en.wikipedia.org/wiki/Dave_Thomas_(businessman)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allaoui/Maquettage-d-un-siteweb-pour-une-cha-ne-de-restaurants" TargetMode="External"/><Relationship Id="rId2" Type="http://schemas.openxmlformats.org/officeDocument/2006/relationships/hyperlink" Target="https://www.wendy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283086"/>
          </a:xfrm>
        </p:spPr>
        <p:txBody>
          <a:bodyPr/>
          <a:lstStyle/>
          <a:p>
            <a:pPr algn="ctr"/>
            <a:r>
              <a:rPr lang="fr-MA" sz="5400" dirty="0" err="1" smtClean="0"/>
              <a:t>WENDy’s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3099530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 err="1">
                <a:solidFill>
                  <a:schemeClr val="tx1"/>
                </a:solidFill>
              </a:rPr>
              <a:t>Wendy's</a:t>
            </a:r>
            <a:r>
              <a:rPr lang="fr-FR" sz="2400" dirty="0">
                <a:solidFill>
                  <a:schemeClr val="tx1"/>
                </a:solidFill>
              </a:rPr>
              <a:t> est une chaîne américaine de restauration rapide internationale fondée par </a:t>
            </a:r>
            <a:r>
              <a:rPr lang="fr-FR" sz="2400" dirty="0">
                <a:solidFill>
                  <a:schemeClr val="tx1"/>
                </a:solidFill>
                <a:hlinkClick r:id="rId2" tooltip="Dave Thomas (homme d'affaires)"/>
              </a:rPr>
              <a:t>Dave Thomas</a:t>
            </a:r>
            <a:r>
              <a:rPr lang="fr-FR" sz="2400" dirty="0">
                <a:solidFill>
                  <a:schemeClr val="tx1"/>
                </a:solidFill>
              </a:rPr>
              <a:t> le 15 novembre 1969 à </a:t>
            </a:r>
            <a:r>
              <a:rPr lang="fr-FR" sz="2400" dirty="0">
                <a:solidFill>
                  <a:schemeClr val="tx1"/>
                </a:solidFill>
                <a:hlinkClick r:id="rId3" tooltip="Columbus, Ohio"/>
              </a:rPr>
              <a:t>Columbus, dans l'Ohio</a:t>
            </a:r>
            <a:r>
              <a:rPr lang="fr-FR" sz="2400" dirty="0">
                <a:solidFill>
                  <a:schemeClr val="tx1"/>
                </a:solidFill>
              </a:rPr>
              <a:t> 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5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version web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944" y="2298237"/>
            <a:ext cx="10695684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 smtClean="0"/>
              <a:t>Une</a:t>
            </a:r>
            <a:r>
              <a:rPr lang="en-US" sz="2800" dirty="0" smtClean="0"/>
              <a:t> </a:t>
            </a:r>
            <a:r>
              <a:rPr lang="en-US" sz="2800" dirty="0" err="1"/>
              <a:t>chaîne</a:t>
            </a:r>
            <a:r>
              <a:rPr lang="en-US" sz="2800" dirty="0"/>
              <a:t> de restaurants</a:t>
            </a:r>
            <a:r>
              <a:rPr lang="fr-MA" sz="2800" dirty="0" smtClean="0"/>
              <a:t> s’</a:t>
            </a:r>
            <a:r>
              <a:rPr lang="fr-MA" sz="2800" dirty="0" err="1" smtClean="0"/>
              <a:t>appele</a:t>
            </a:r>
            <a:r>
              <a:rPr lang="fr-MA" sz="2800" dirty="0" smtClean="0"/>
              <a:t> </a:t>
            </a:r>
            <a:r>
              <a:rPr lang="fr-MA" sz="2800" dirty="0" err="1" smtClean="0"/>
              <a:t>wendy’s</a:t>
            </a:r>
            <a:r>
              <a:rPr lang="fr-MA" sz="2800" dirty="0" smtClean="0"/>
              <a:t> </a:t>
            </a:r>
            <a:r>
              <a:rPr lang="fr-FR" sz="2800" dirty="0"/>
              <a:t>souhaite créer un site web pour renforcer </a:t>
            </a:r>
            <a:r>
              <a:rPr lang="fr-FR" sz="2800" dirty="0" smtClean="0"/>
              <a:t>sa </a:t>
            </a:r>
            <a:r>
              <a:rPr lang="fr-FR" sz="2800" dirty="0"/>
              <a:t>présence web au delà des réseau sociaux</a:t>
            </a:r>
            <a:r>
              <a:rPr lang="fr-FR" sz="2800" dirty="0" smtClean="0"/>
              <a:t>.</a:t>
            </a:r>
          </a:p>
          <a:p>
            <a:r>
              <a:rPr lang="fr-FR" sz="2800" dirty="0"/>
              <a:t>La chaîne de restaurants propose que vous réalisez le maquettage de son site </a:t>
            </a:r>
            <a:r>
              <a:rPr lang="fr-FR" sz="2800" dirty="0" smtClean="0"/>
              <a:t>web</a:t>
            </a:r>
          </a:p>
          <a:p>
            <a:r>
              <a:rPr lang="fr-MA" sz="2800" dirty="0" smtClean="0"/>
              <a:t>Le Site web de la </a:t>
            </a:r>
            <a:r>
              <a:rPr lang="en-US" sz="2800" dirty="0" err="1" smtClean="0"/>
              <a:t>chaîne</a:t>
            </a:r>
            <a:r>
              <a:rPr lang="en-US" sz="2800" dirty="0" smtClean="0"/>
              <a:t> </a:t>
            </a:r>
            <a:r>
              <a:rPr lang="en-US" sz="2800" dirty="0"/>
              <a:t>de restaurants</a:t>
            </a:r>
            <a:r>
              <a:rPr lang="fr-MA" sz="2800" dirty="0"/>
              <a:t> </a:t>
            </a:r>
            <a:r>
              <a:rPr lang="en-US" sz="2800" dirty="0" err="1" smtClean="0"/>
              <a:t>est</a:t>
            </a:r>
            <a:r>
              <a:rPr lang="en-US" sz="2800" dirty="0" smtClean="0"/>
              <a:t> : </a:t>
            </a:r>
            <a:r>
              <a:rPr lang="fr-FR" sz="2800" dirty="0">
                <a:hlinkClick r:id="rId2"/>
              </a:rPr>
              <a:t>https://www.wendys.com</a:t>
            </a:r>
            <a:r>
              <a:rPr lang="fr-FR" sz="2800" dirty="0" smtClean="0">
                <a:hlinkClick r:id="rId2"/>
              </a:rPr>
              <a:t>/</a:t>
            </a:r>
            <a:endParaRPr lang="fr-FR" sz="2800" dirty="0" smtClean="0"/>
          </a:p>
          <a:p>
            <a:r>
              <a:rPr lang="fr-FR" dirty="0"/>
              <a:t>Lien </a:t>
            </a:r>
            <a:r>
              <a:rPr lang="fr-FR" dirty="0" err="1"/>
              <a:t>Github</a:t>
            </a:r>
            <a:r>
              <a:rPr lang="fr-FR" dirty="0"/>
              <a:t> du </a:t>
            </a:r>
            <a:r>
              <a:rPr lang="fr-FR" dirty="0" smtClean="0"/>
              <a:t>repo du projet : </a:t>
            </a:r>
            <a:r>
              <a:rPr lang="fr-FR" sz="2800" dirty="0">
                <a:hlinkClick r:id="rId3"/>
              </a:rPr>
              <a:t>https://github.com/ossallaoui/Maquettage-d-un-siteweb-pour-une-cha-ne-de-restaurants</a:t>
            </a:r>
            <a:endParaRPr lang="fr-FR" sz="2800" dirty="0" smtClean="0"/>
          </a:p>
          <a:p>
            <a:endParaRPr lang="fr-FR" sz="28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4646" y="0"/>
            <a:ext cx="5045873" cy="823912"/>
          </a:xfrm>
        </p:spPr>
        <p:txBody>
          <a:bodyPr>
            <a:normAutofit/>
          </a:bodyPr>
          <a:lstStyle/>
          <a:p>
            <a:r>
              <a:rPr lang="fr-MA" sz="3200" dirty="0" err="1" smtClean="0"/>
              <a:t>Wireframe</a:t>
            </a:r>
            <a:endParaRPr lang="fr-FR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9" y="823912"/>
            <a:ext cx="2912584" cy="5852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136" y="823912"/>
            <a:ext cx="4151189" cy="5852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221" y="823912"/>
            <a:ext cx="3545187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91309" y="234146"/>
            <a:ext cx="9905998" cy="872530"/>
          </a:xfrm>
        </p:spPr>
        <p:txBody>
          <a:bodyPr>
            <a:normAutofit/>
          </a:bodyPr>
          <a:lstStyle/>
          <a:p>
            <a:pPr algn="ctr"/>
            <a:r>
              <a:rPr lang="fr-MA" sz="4000" dirty="0" smtClean="0"/>
              <a:t>Prototype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9" y="1144254"/>
            <a:ext cx="1071501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841698" y="127113"/>
            <a:ext cx="9905998" cy="872530"/>
          </a:xfrm>
        </p:spPr>
        <p:txBody>
          <a:bodyPr>
            <a:normAutofit/>
          </a:bodyPr>
          <a:lstStyle/>
          <a:p>
            <a:pPr algn="ctr"/>
            <a:r>
              <a:rPr lang="fr-MA" sz="4000" dirty="0" err="1" smtClean="0"/>
              <a:t>wireframe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213" y="930631"/>
            <a:ext cx="1045528" cy="5852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693" y="930631"/>
            <a:ext cx="775402" cy="5760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593" y="930631"/>
            <a:ext cx="914209" cy="576072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2051468" y="98951"/>
            <a:ext cx="4649783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MA" sz="4000" dirty="0"/>
              <a:t>Version mobile</a:t>
            </a:r>
            <a:endParaRPr lang="fr-FR" sz="4000" dirty="0"/>
          </a:p>
          <a:p>
            <a:pPr marL="0" indent="0" algn="ctr">
              <a:buNone/>
            </a:pP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36569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91309" y="234146"/>
            <a:ext cx="9905998" cy="872530"/>
          </a:xfrm>
        </p:spPr>
        <p:txBody>
          <a:bodyPr>
            <a:normAutofit/>
          </a:bodyPr>
          <a:lstStyle/>
          <a:p>
            <a:pPr algn="ctr"/>
            <a:r>
              <a:rPr lang="fr-MA" sz="4000" dirty="0" smtClean="0"/>
              <a:t>Prototype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100" y="958758"/>
            <a:ext cx="4308416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0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équipe de travail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499" y="2462429"/>
            <a:ext cx="9905999" cy="3541714"/>
          </a:xfrm>
        </p:spPr>
        <p:txBody>
          <a:bodyPr/>
          <a:lstStyle/>
          <a:p>
            <a:r>
              <a:rPr lang="fr-MA" sz="2800" dirty="0" smtClean="0"/>
              <a:t>BOUCHRA ELAILI : Bouchra </a:t>
            </a:r>
            <a:r>
              <a:rPr lang="fr-FR" sz="2800" dirty="0" smtClean="0"/>
              <a:t>a </a:t>
            </a:r>
            <a:r>
              <a:rPr lang="fr-FR" sz="2800" dirty="0"/>
              <a:t>créé la page </a:t>
            </a:r>
            <a:r>
              <a:rPr lang="fr-FR" sz="2800" dirty="0" smtClean="0"/>
              <a:t>d'accueil</a:t>
            </a:r>
          </a:p>
          <a:p>
            <a:r>
              <a:rPr lang="fr-MA" sz="2800" dirty="0" smtClean="0"/>
              <a:t>SOUMAYA : Soumaya </a:t>
            </a:r>
            <a:r>
              <a:rPr lang="fr-FR" sz="2800" dirty="0" smtClean="0"/>
              <a:t>a </a:t>
            </a:r>
            <a:r>
              <a:rPr lang="fr-FR" sz="2800" dirty="0"/>
              <a:t>créé la page </a:t>
            </a:r>
            <a:r>
              <a:rPr lang="fr-FR" sz="2800" dirty="0" smtClean="0"/>
              <a:t>Menu</a:t>
            </a:r>
          </a:p>
          <a:p>
            <a:r>
              <a:rPr lang="fr-MA" sz="2800" dirty="0" smtClean="0"/>
              <a:t>OSSAMA ALLAOUI : Ossama </a:t>
            </a:r>
            <a:r>
              <a:rPr lang="fr-FR" sz="2800" dirty="0"/>
              <a:t>a créé la page </a:t>
            </a:r>
            <a:r>
              <a:rPr lang="fr-FR" sz="2800" dirty="0" smtClean="0"/>
              <a:t>Contact</a:t>
            </a:r>
            <a:endParaRPr lang="fr-FR" sz="2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47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106</TotalTime>
  <Words>99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WENDy’s</vt:lpstr>
      <vt:lpstr>version web</vt:lpstr>
      <vt:lpstr>PowerPoint Presentation</vt:lpstr>
      <vt:lpstr>Prototype</vt:lpstr>
      <vt:lpstr>wireframe</vt:lpstr>
      <vt:lpstr>Prototype</vt:lpstr>
      <vt:lpstr>équipe de travail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WENDy’s</dc:title>
  <dc:creator>Admin</dc:creator>
  <cp:lastModifiedBy>Admin</cp:lastModifiedBy>
  <cp:revision>13</cp:revision>
  <dcterms:created xsi:type="dcterms:W3CDTF">2019-11-30T14:11:58Z</dcterms:created>
  <dcterms:modified xsi:type="dcterms:W3CDTF">2019-11-30T19:18:19Z</dcterms:modified>
</cp:coreProperties>
</file>