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umbus,_Ohio" TargetMode="External"/><Relationship Id="rId2" Type="http://schemas.openxmlformats.org/officeDocument/2006/relationships/hyperlink" Target="https://en.wikipedia.org/wiki/Dave_Thomas_(businessman)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allaoui/Maquettage-d-un-siteweb-pour-une-cha-ne-de-restaurants" TargetMode="External"/><Relationship Id="rId2" Type="http://schemas.openxmlformats.org/officeDocument/2006/relationships/hyperlink" Target="https://www.wendy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83086"/>
          </a:xfrm>
        </p:spPr>
        <p:txBody>
          <a:bodyPr/>
          <a:lstStyle/>
          <a:p>
            <a:pPr algn="ctr"/>
            <a:r>
              <a:rPr lang="fr-MA" sz="5400" dirty="0" err="1" smtClean="0"/>
              <a:t>WENDy’s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09953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Wendy's</a:t>
            </a:r>
            <a:r>
              <a:rPr lang="fr-FR" sz="2400" dirty="0">
                <a:solidFill>
                  <a:schemeClr val="tx1"/>
                </a:solidFill>
              </a:rPr>
              <a:t> est une chaîne américaine de restauration rapide internationale fondée par </a:t>
            </a:r>
            <a:r>
              <a:rPr lang="fr-FR" sz="2400" dirty="0">
                <a:solidFill>
                  <a:schemeClr val="tx1"/>
                </a:solidFill>
                <a:hlinkClick r:id="rId2" tooltip="Dave Thomas (homme d'affaires)"/>
              </a:rPr>
              <a:t>Dave Thomas</a:t>
            </a:r>
            <a:r>
              <a:rPr lang="fr-FR" sz="2400" dirty="0">
                <a:solidFill>
                  <a:schemeClr val="tx1"/>
                </a:solidFill>
              </a:rPr>
              <a:t> le 15 novembre 1969 à </a:t>
            </a:r>
            <a:r>
              <a:rPr lang="fr-FR" sz="2400" dirty="0">
                <a:solidFill>
                  <a:schemeClr val="tx1"/>
                </a:solidFill>
                <a:hlinkClick r:id="rId3" tooltip="Columbus, Ohio"/>
              </a:rPr>
              <a:t>Columbus, dans l'Ohio</a:t>
            </a:r>
            <a:r>
              <a:rPr lang="fr-FR" sz="2400" dirty="0">
                <a:solidFill>
                  <a:schemeClr val="tx1"/>
                </a:solidFill>
              </a:rPr>
              <a:t> 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version web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44" y="2298237"/>
            <a:ext cx="10695684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/>
              <a:t>chaîne</a:t>
            </a:r>
            <a:r>
              <a:rPr lang="en-US" sz="2800" dirty="0"/>
              <a:t> de restaurants</a:t>
            </a:r>
            <a:r>
              <a:rPr lang="fr-MA" sz="2800" dirty="0" smtClean="0"/>
              <a:t> s’</a:t>
            </a:r>
            <a:r>
              <a:rPr lang="fr-MA" sz="2800" dirty="0" err="1" smtClean="0"/>
              <a:t>appele</a:t>
            </a:r>
            <a:r>
              <a:rPr lang="fr-MA" sz="2800" dirty="0" smtClean="0"/>
              <a:t> </a:t>
            </a:r>
            <a:r>
              <a:rPr lang="fr-MA" sz="2800" dirty="0" err="1" smtClean="0"/>
              <a:t>wendy’s</a:t>
            </a:r>
            <a:r>
              <a:rPr lang="fr-MA" sz="2800" dirty="0" smtClean="0"/>
              <a:t> </a:t>
            </a:r>
            <a:r>
              <a:rPr lang="fr-FR" sz="2800" dirty="0"/>
              <a:t>souhaite créer un site web pour renforcer </a:t>
            </a:r>
            <a:r>
              <a:rPr lang="fr-FR" sz="2800" dirty="0" smtClean="0"/>
              <a:t>sa </a:t>
            </a:r>
            <a:r>
              <a:rPr lang="fr-FR" sz="2800" dirty="0"/>
              <a:t>présence web au delà des réseau sociaux</a:t>
            </a:r>
            <a:r>
              <a:rPr lang="fr-FR" sz="2800" dirty="0" smtClean="0"/>
              <a:t>.</a:t>
            </a:r>
          </a:p>
          <a:p>
            <a:r>
              <a:rPr lang="fr-FR" sz="2800" dirty="0"/>
              <a:t>La chaîne de restaurants propose que vous réalisez le maquettage de son site </a:t>
            </a:r>
            <a:r>
              <a:rPr lang="fr-FR" sz="2800" dirty="0" smtClean="0"/>
              <a:t>web</a:t>
            </a:r>
          </a:p>
          <a:p>
            <a:r>
              <a:rPr lang="fr-MA" sz="2800" dirty="0" smtClean="0"/>
              <a:t>Le Site web de la </a:t>
            </a:r>
            <a:r>
              <a:rPr lang="en-US" sz="2800" dirty="0" err="1" smtClean="0"/>
              <a:t>chaîne</a:t>
            </a:r>
            <a:r>
              <a:rPr lang="en-US" sz="2800" dirty="0" smtClean="0"/>
              <a:t> </a:t>
            </a:r>
            <a:r>
              <a:rPr lang="en-US" sz="2800" dirty="0"/>
              <a:t>de restaurants</a:t>
            </a:r>
            <a:r>
              <a:rPr lang="fr-MA" sz="2800" dirty="0"/>
              <a:t> </a:t>
            </a:r>
            <a:r>
              <a:rPr lang="en-US" sz="2800" dirty="0" err="1" smtClean="0"/>
              <a:t>est</a:t>
            </a:r>
            <a:r>
              <a:rPr lang="en-US" sz="2800" dirty="0" smtClean="0"/>
              <a:t> : </a:t>
            </a:r>
            <a:r>
              <a:rPr lang="fr-FR" sz="2800" dirty="0">
                <a:hlinkClick r:id="rId2"/>
              </a:rPr>
              <a:t>https://www.wendys.com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r>
              <a:rPr lang="fr-FR" dirty="0"/>
              <a:t>Lien </a:t>
            </a:r>
            <a:r>
              <a:rPr lang="fr-FR" dirty="0" err="1"/>
              <a:t>Github</a:t>
            </a:r>
            <a:r>
              <a:rPr lang="fr-FR" dirty="0"/>
              <a:t> du </a:t>
            </a:r>
            <a:r>
              <a:rPr lang="fr-FR" dirty="0" smtClean="0"/>
              <a:t>repo du projet : </a:t>
            </a:r>
            <a:r>
              <a:rPr lang="fr-FR" sz="2800" dirty="0">
                <a:hlinkClick r:id="rId3"/>
              </a:rPr>
              <a:t>https://github.com/ossallaoui/Maquettage-d-un-siteweb-pour-une-cha-ne-de-restaurants</a:t>
            </a:r>
            <a:endParaRPr lang="fr-FR" sz="2800" dirty="0" smtClean="0"/>
          </a:p>
          <a:p>
            <a:endParaRPr lang="fr-FR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5" y="1181389"/>
            <a:ext cx="10597018" cy="530709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196124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err="1" smtClean="0"/>
              <a:t>wireframe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56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91309" y="234146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smtClean="0"/>
              <a:t>Prototype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" y="1144254"/>
            <a:ext cx="107150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358" y="0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fr-MA" sz="2800" dirty="0" smtClean="0"/>
              <a:t>Version </a:t>
            </a:r>
            <a:r>
              <a:rPr lang="fr-MA" sz="3200" dirty="0" smtClean="0"/>
              <a:t>mobile</a:t>
            </a:r>
            <a:endParaRPr lang="fr-FR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6141" y="0"/>
            <a:ext cx="5045873" cy="823912"/>
          </a:xfrm>
        </p:spPr>
        <p:txBody>
          <a:bodyPr>
            <a:normAutofit/>
          </a:bodyPr>
          <a:lstStyle/>
          <a:p>
            <a:r>
              <a:rPr lang="fr-MA" sz="3200" dirty="0" err="1" smtClean="0"/>
              <a:t>Wireframe</a:t>
            </a:r>
            <a:endParaRPr lang="fr-FR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26" y="913148"/>
            <a:ext cx="4178290" cy="5669280"/>
          </a:xfrm>
        </p:spPr>
      </p:pic>
    </p:spTree>
    <p:extLst>
      <p:ext uri="{BB962C8B-B14F-4D97-AF65-F5344CB8AC3E}">
        <p14:creationId xmlns:p14="http://schemas.microsoft.com/office/powerpoint/2010/main" val="17741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91309" y="234146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smtClean="0"/>
              <a:t>Prototype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90" y="1106676"/>
            <a:ext cx="4308416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équipe de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499" y="2462429"/>
            <a:ext cx="9905999" cy="3541714"/>
          </a:xfrm>
        </p:spPr>
        <p:txBody>
          <a:bodyPr/>
          <a:lstStyle/>
          <a:p>
            <a:r>
              <a:rPr lang="fr-MA" sz="2800" dirty="0" smtClean="0"/>
              <a:t>BOUCHRA ELAILI : Bouchra </a:t>
            </a:r>
            <a:r>
              <a:rPr lang="fr-FR" sz="2800" dirty="0" smtClean="0"/>
              <a:t>a </a:t>
            </a:r>
            <a:r>
              <a:rPr lang="fr-FR" sz="2800" dirty="0"/>
              <a:t>créé la page </a:t>
            </a:r>
            <a:r>
              <a:rPr lang="fr-FR" sz="2800" dirty="0" smtClean="0"/>
              <a:t>d'accueil</a:t>
            </a:r>
          </a:p>
          <a:p>
            <a:r>
              <a:rPr lang="fr-MA" sz="2800" dirty="0" smtClean="0"/>
              <a:t>SOUMAYA : Soumaya </a:t>
            </a:r>
            <a:r>
              <a:rPr lang="fr-FR" sz="2800" dirty="0" smtClean="0"/>
              <a:t>a </a:t>
            </a:r>
            <a:r>
              <a:rPr lang="fr-FR" sz="2800" dirty="0"/>
              <a:t>créé la page </a:t>
            </a:r>
            <a:r>
              <a:rPr lang="fr-FR" sz="2800" dirty="0" smtClean="0"/>
              <a:t>Menu</a:t>
            </a:r>
          </a:p>
          <a:p>
            <a:r>
              <a:rPr lang="fr-MA" sz="2800" dirty="0" smtClean="0"/>
              <a:t>OSSAMA ALLAOUI : Ossama </a:t>
            </a:r>
            <a:r>
              <a:rPr lang="fr-FR" sz="2800" dirty="0"/>
              <a:t>a créé la page </a:t>
            </a:r>
            <a:r>
              <a:rPr lang="fr-FR" sz="2800" dirty="0" smtClean="0"/>
              <a:t>Contact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718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89</TotalTime>
  <Words>99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WENDy’s</vt:lpstr>
      <vt:lpstr>version web</vt:lpstr>
      <vt:lpstr>wireframe</vt:lpstr>
      <vt:lpstr>Prototype</vt:lpstr>
      <vt:lpstr>PowerPoint Presentation</vt:lpstr>
      <vt:lpstr>Prototype</vt:lpstr>
      <vt:lpstr>équipe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WENDy’s</dc:title>
  <dc:creator>Admin</dc:creator>
  <cp:lastModifiedBy>Admin</cp:lastModifiedBy>
  <cp:revision>10</cp:revision>
  <dcterms:created xsi:type="dcterms:W3CDTF">2019-11-30T14:11:58Z</dcterms:created>
  <dcterms:modified xsi:type="dcterms:W3CDTF">2019-11-30T16:32:45Z</dcterms:modified>
</cp:coreProperties>
</file>