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8278" autoAdjust="0"/>
  </p:normalViewPr>
  <p:slideViewPr>
    <p:cSldViewPr>
      <p:cViewPr varScale="1">
        <p:scale>
          <a:sx n="61" d="100"/>
          <a:sy n="61" d="100"/>
        </p:scale>
        <p:origin x="1099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07" y="40466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Justinmind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1901727"/>
            <a:ext cx="4906888" cy="283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2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Justinmind</a:t>
            </a:r>
            <a:r>
              <a:rPr lang="fr-FR" sz="2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r>
              <a:rPr lang="fr-FR" sz="2000" dirty="0"/>
              <a:t> Le programme crée des </a:t>
            </a:r>
            <a:r>
              <a:rPr lang="fr-FR" sz="2000" dirty="0" smtClean="0"/>
              <a:t>prototypes</a:t>
            </a:r>
            <a:r>
              <a:rPr lang="fr-FR" sz="2000" dirty="0"/>
              <a:t> haute fidélité  une étape avant la première version d'une application mobile ou d'un site Web. </a:t>
            </a: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Le </a:t>
            </a:r>
            <a:r>
              <a:rPr lang="fr-FR" sz="2000" dirty="0"/>
              <a:t>prototype peut être utilisé à des fins d'exposition et de test</a:t>
            </a:r>
            <a:r>
              <a:rPr lang="fr-FR" sz="2000" dirty="0" smtClean="0"/>
              <a:t>.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66596"/>
            <a:ext cx="3312368" cy="2786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5656" y="4941168"/>
            <a:ext cx="62646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</a:t>
            </a:r>
            <a:r>
              <a:rPr lang="fr-FR" sz="2000" dirty="0" smtClean="0"/>
              <a:t>eut être utilisé pour créer des prototypes interactifs et des simulations de sites Web et d'applications mobiles sans codage.</a:t>
            </a:r>
          </a:p>
          <a:p>
            <a:pPr algn="r"/>
            <a:endParaRPr lang="fr-MA" dirty="0" smtClean="0"/>
          </a:p>
          <a:p>
            <a:pPr algn="r"/>
            <a:r>
              <a:rPr lang="fr-MA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gratuit</a:t>
            </a:r>
            <a:endParaRPr lang="en-US" sz="24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3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807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Adobe XD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Adobe XD</a:t>
            </a:r>
            <a:r>
              <a:rPr lang="fr-FR" dirty="0" smtClean="0"/>
              <a:t> 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XD</a:t>
            </a:r>
            <a:r>
              <a:rPr lang="fr-FR" dirty="0"/>
              <a:t> est un vectoriel outil de conception de l' expérience utilisateur pour les applications Web et des applications mobiles , développé et édité par Adobe </a:t>
            </a:r>
            <a:r>
              <a:rPr lang="fr-FR" dirty="0" err="1"/>
              <a:t>Inc</a:t>
            </a:r>
            <a:r>
              <a:rPr lang="fr-FR" dirty="0"/>
              <a:t> </a:t>
            </a:r>
            <a:r>
              <a:rPr lang="fr-FR" dirty="0" smtClean="0"/>
              <a:t>.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Caractéristiques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000" b="1" dirty="0" smtClean="0"/>
              <a:t>gratuit</a:t>
            </a:r>
          </a:p>
          <a:p>
            <a:r>
              <a:rPr lang="fr-FR" sz="2000" b="1" dirty="0"/>
              <a:t>Répéter la grille</a:t>
            </a:r>
          </a:p>
          <a:p>
            <a:r>
              <a:rPr lang="fr-FR" sz="2000" b="1" dirty="0" smtClean="0"/>
              <a:t>Prototype </a:t>
            </a:r>
            <a:r>
              <a:rPr lang="fr-FR" sz="2000" b="1" dirty="0"/>
              <a:t>et </a:t>
            </a:r>
            <a:r>
              <a:rPr lang="fr-FR" sz="2000" b="1" dirty="0" smtClean="0"/>
              <a:t>animation</a:t>
            </a:r>
            <a:r>
              <a:rPr lang="fr-FR" sz="2000" dirty="0" smtClean="0"/>
              <a:t>.</a:t>
            </a:r>
            <a:endParaRPr lang="fr-FR" sz="2000" dirty="0"/>
          </a:p>
          <a:p>
            <a:r>
              <a:rPr lang="fr-FR" sz="2000" b="1" dirty="0" smtClean="0"/>
              <a:t>Symboles</a:t>
            </a:r>
          </a:p>
          <a:p>
            <a:r>
              <a:rPr lang="fr-FR" sz="2000" b="1" dirty="0" smtClean="0"/>
              <a:t>Plugins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573016"/>
            <a:ext cx="357591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995500"/>
          </a:xfrm>
        </p:spPr>
        <p:txBody>
          <a:bodyPr anchor="t" anchorCtr="1">
            <a:normAutofit/>
          </a:bodyPr>
          <a:lstStyle/>
          <a:p>
            <a:pPr algn="just"/>
            <a:r>
              <a:rPr lang="fr-FR" sz="4400" b="1" dirty="0" smtClean="0">
                <a:solidFill>
                  <a:schemeClr val="tx1"/>
                </a:solidFill>
              </a:rPr>
              <a:t>                       Balsamiq 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374441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Logiciel de création des interfaces utilisateurs.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 smtClean="0"/>
              <a:t>  </a:t>
            </a:r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est </a:t>
            </a:r>
            <a:r>
              <a:rPr lang="fr-FR" dirty="0" smtClean="0"/>
              <a:t>simple </a:t>
            </a:r>
            <a:r>
              <a:rPr lang="fr-FR" dirty="0"/>
              <a:t>d’utilisation, p</a:t>
            </a:r>
            <a:r>
              <a:rPr lang="fr-FR" dirty="0" smtClean="0"/>
              <a:t>ermet de dessiner facilement les idées.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multi-</a:t>
            </a:r>
            <a:r>
              <a:rPr lang="en-US" dirty="0" err="1" smtClean="0"/>
              <a:t>plateforme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 I</a:t>
            </a:r>
            <a:r>
              <a:rPr lang="fr-FR" dirty="0" smtClean="0"/>
              <a:t>l </a:t>
            </a:r>
            <a:r>
              <a:rPr lang="fr-FR" dirty="0"/>
              <a:t>dispose d’une librairie d’icônes assez </a:t>
            </a:r>
            <a:r>
              <a:rPr lang="fr-FR" dirty="0" smtClean="0"/>
              <a:t>impressionnante.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P</a:t>
            </a:r>
            <a:r>
              <a:rPr lang="fr-FR" dirty="0" smtClean="0"/>
              <a:t>ermet </a:t>
            </a:r>
            <a:r>
              <a:rPr lang="fr-FR" dirty="0"/>
              <a:t>de réaliser des schémas et des maquettes d’écrans comme s’ils étaient dessinés à la main.</a:t>
            </a:r>
            <a:endParaRPr lang="fr-FR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 smtClean="0"/>
              <a:t>Le prix à partir de 12 </a:t>
            </a:r>
            <a:r>
              <a:rPr lang="en-US" dirty="0" smtClean="0"/>
              <a:t>$ par mois</a:t>
            </a:r>
            <a:r>
              <a:rPr lang="en-US" dirty="0"/>
              <a:t>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C:\Users\admin\Desktop\balsamiq-logo-png-balsamiq-user-interface-clipart-50eff3ac2a2930b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410445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39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67408"/>
          </a:xfrm>
        </p:spPr>
        <p:txBody>
          <a:bodyPr>
            <a:normAutofit/>
          </a:bodyPr>
          <a:lstStyle/>
          <a:p>
            <a:pPr algn="ctr"/>
            <a:r>
              <a:rPr lang="fr-FR" sz="5400" b="1" i="1" dirty="0" smtClean="0">
                <a:solidFill>
                  <a:schemeClr val="tx1"/>
                </a:solidFill>
              </a:rPr>
              <a:t>Pencil</a:t>
            </a:r>
            <a:endParaRPr lang="en-US" sz="5400" b="1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56" y="1700808"/>
            <a:ext cx="5328592" cy="454821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fr-FR" b="1" dirty="0" smtClean="0"/>
              <a:t> Pencil</a:t>
            </a:r>
            <a:r>
              <a:rPr lang="fr-FR" dirty="0"/>
              <a:t> est </a:t>
            </a:r>
            <a:r>
              <a:rPr lang="fr-FR" dirty="0" smtClean="0"/>
              <a:t>un logiciel</a:t>
            </a:r>
            <a:r>
              <a:rPr lang="fr-FR" dirty="0"/>
              <a:t> </a:t>
            </a:r>
            <a:r>
              <a:rPr lang="fr-FR" dirty="0" smtClean="0"/>
              <a:t>gratuit</a:t>
            </a:r>
            <a:r>
              <a:rPr lang="fr-FR" dirty="0"/>
              <a:t> </a:t>
            </a:r>
            <a:r>
              <a:rPr lang="fr-FR" dirty="0" smtClean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 smtClean="0"/>
              <a:t> </a:t>
            </a:r>
            <a:r>
              <a:rPr lang="fr-FR" dirty="0"/>
              <a:t>un logiciel opensource qui permet de faire des prototypes d’interfaces graphiques, web ou </a:t>
            </a:r>
            <a:r>
              <a:rPr lang="fr-FR" dirty="0" smtClean="0"/>
              <a:t>logicielle.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 smtClean="0"/>
              <a:t>Facile et rapide.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admin\Desktop\PencilProjectPortable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223224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00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242</TotalTime>
  <Words>52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Franklin Gothic Book</vt:lpstr>
      <vt:lpstr>Wingdings</vt:lpstr>
      <vt:lpstr>Wingdings 2</vt:lpstr>
      <vt:lpstr>Technic</vt:lpstr>
      <vt:lpstr>Justinmind</vt:lpstr>
      <vt:lpstr>Adobe XD </vt:lpstr>
      <vt:lpstr>                       Balsamiq </vt:lpstr>
      <vt:lpstr>Pencil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28</cp:revision>
  <dcterms:created xsi:type="dcterms:W3CDTF">2019-11-30T09:57:43Z</dcterms:created>
  <dcterms:modified xsi:type="dcterms:W3CDTF">2019-11-30T16:26:14Z</dcterms:modified>
</cp:coreProperties>
</file>