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2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3F168-FB11-42D3-9B90-7C7B6384AFB2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8A9AA-AEDE-4344-AFB6-1D64A6C8E3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96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8A9AA-AEDE-4344-AFB6-1D64A6C8E3B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24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3469-D4FF-4517-9D62-CB48DC686E53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FD11-CD53-48A7-92BA-DF6651F609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503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75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3469-D4FF-4517-9D62-CB48DC686E53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FD11-CD53-48A7-92BA-DF6651F609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241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75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3469-D4FF-4517-9D62-CB48DC686E53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FD11-CD53-48A7-92BA-DF6651F609B3}" type="slidenum">
              <a:rPr lang="fr-FR" smtClean="0"/>
              <a:t>‹#›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0881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750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3469-D4FF-4517-9D62-CB48DC686E53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FD11-CD53-48A7-92BA-DF6651F609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220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750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3469-D4FF-4517-9D62-CB48DC686E53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FD11-CD53-48A7-92BA-DF6651F609B3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339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750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3469-D4FF-4517-9D62-CB48DC686E53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FD11-CD53-48A7-92BA-DF6651F609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905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750">
        <p14:reveal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3469-D4FF-4517-9D62-CB48DC686E53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FD11-CD53-48A7-92BA-DF6651F609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612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750">
        <p14:reveal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3469-D4FF-4517-9D62-CB48DC686E53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FD11-CD53-48A7-92BA-DF6651F609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308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75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3469-D4FF-4517-9D62-CB48DC686E53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FD11-CD53-48A7-92BA-DF6651F609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711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75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3469-D4FF-4517-9D62-CB48DC686E53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FD11-CD53-48A7-92BA-DF6651F609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88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75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3469-D4FF-4517-9D62-CB48DC686E53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FD11-CD53-48A7-92BA-DF6651F609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568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75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3469-D4FF-4517-9D62-CB48DC686E53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FD11-CD53-48A7-92BA-DF6651F609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472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75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3469-D4FF-4517-9D62-CB48DC686E53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FD11-CD53-48A7-92BA-DF6651F609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962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75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3469-D4FF-4517-9D62-CB48DC686E53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FD11-CD53-48A7-92BA-DF6651F609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667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75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3469-D4FF-4517-9D62-CB48DC686E53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FD11-CD53-48A7-92BA-DF6651F609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8114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75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3469-D4FF-4517-9D62-CB48DC686E53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FD11-CD53-48A7-92BA-DF6651F609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307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75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03469-D4FF-4517-9D62-CB48DC686E53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871FD11-CD53-48A7-92BA-DF6651F609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64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>
    <mc:Choice xmlns:p14="http://schemas.microsoft.com/office/powerpoint/2010/main" Requires="p14">
      <p:transition spd="slow" p14:dur="3750">
        <p14:reveal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8B1272-6892-4D14-1B72-B933E1150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870053"/>
              </p:ext>
            </p:extLst>
          </p:nvPr>
        </p:nvGraphicFramePr>
        <p:xfrm>
          <a:off x="886106" y="684942"/>
          <a:ext cx="608855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5297829"/>
                    </a:ext>
                  </a:extLst>
                </a:gridCol>
                <a:gridCol w="251143">
                  <a:extLst>
                    <a:ext uri="{9D8B030D-6E8A-4147-A177-3AD203B41FA5}">
                      <a16:colId xmlns:a16="http://schemas.microsoft.com/office/drawing/2014/main" val="3587496326"/>
                    </a:ext>
                  </a:extLst>
                </a:gridCol>
                <a:gridCol w="418747">
                  <a:extLst>
                    <a:ext uri="{9D8B030D-6E8A-4147-A177-3AD203B41FA5}">
                      <a16:colId xmlns:a16="http://schemas.microsoft.com/office/drawing/2014/main" val="21095514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381283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467179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18829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69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903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13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793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346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7255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pic>
        <p:nvPicPr>
          <p:cNvPr id="7" name="Content Placeholder 6" descr="A person sitting in a chair next to a car and a helicopter flying over&#10;&#10;Description automatically generated">
            <a:extLst>
              <a:ext uri="{FF2B5EF4-FFF2-40B4-BE49-F238E27FC236}">
                <a16:creationId xmlns:a16="http://schemas.microsoft.com/office/drawing/2014/main" id="{E223D82F-39BD-890A-707E-04C68DA1A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3680" r="-1" b="762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2BFCBB-8F7F-1231-4800-536A8B087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</a:rPr>
              <a:t>Title 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2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0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3369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</TotalTime>
  <Words>3</Words>
  <Application>Microsoft Office PowerPoint</Application>
  <PresentationFormat>Widescreen</PresentationFormat>
  <Paragraphs>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Trebuchet MS</vt:lpstr>
      <vt:lpstr>Wingdings 3</vt:lpstr>
      <vt:lpstr>Facet</vt:lpstr>
      <vt:lpstr>PowerPoint Presentation</vt:lpstr>
      <vt:lpstr>Title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1</cp:revision>
  <dcterms:created xsi:type="dcterms:W3CDTF">2024-10-03T08:08:02Z</dcterms:created>
  <dcterms:modified xsi:type="dcterms:W3CDTF">2024-10-03T10:33:51Z</dcterms:modified>
</cp:coreProperties>
</file>