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318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70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9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52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4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98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D88D9B2-DE16-9278-8777-453EE1321BB2}"/>
              </a:ext>
            </a:extLst>
          </p:cNvPr>
          <p:cNvSpPr txBox="1"/>
          <p:nvPr/>
        </p:nvSpPr>
        <p:spPr>
          <a:xfrm>
            <a:off x="1915885" y="1404258"/>
            <a:ext cx="80336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>
                <a:solidFill>
                  <a:srgbClr val="EE3516"/>
                </a:solidFill>
                <a:effectLst/>
                <a:latin typeface="Vrinda" panose="020B05020402040202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Role of Technology in Education</a:t>
            </a:r>
            <a:endParaRPr lang="fr-FR" sz="3400" dirty="0">
              <a:solidFill>
                <a:srgbClr val="EE3516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F3FED7-D9D8-429C-92CF-5EB616848D2F}"/>
              </a:ext>
            </a:extLst>
          </p:cNvPr>
          <p:cNvSpPr txBox="1"/>
          <p:nvPr/>
        </p:nvSpPr>
        <p:spPr>
          <a:xfrm>
            <a:off x="2242457" y="2050589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Exploring Innovations and Challenges in Modern Learning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EB239B-5F7B-CA87-5FC3-62EF50B8F862}"/>
              </a:ext>
            </a:extLst>
          </p:cNvPr>
          <p:cNvSpPr txBox="1"/>
          <p:nvPr/>
        </p:nvSpPr>
        <p:spPr>
          <a:xfrm>
            <a:off x="7707084" y="4591968"/>
            <a:ext cx="3461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Presented by :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Argaz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Ossama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1766CF-AEE3-CCB7-4F74-7D01A00865E8}"/>
              </a:ext>
            </a:extLst>
          </p:cNvPr>
          <p:cNvSpPr txBox="1"/>
          <p:nvPr/>
        </p:nvSpPr>
        <p:spPr>
          <a:xfrm>
            <a:off x="8719457" y="5084410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30/10/2024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44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24BAC-1419-92C0-2D5A-58219C7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72886"/>
            <a:ext cx="9601200" cy="598714"/>
          </a:xfrm>
        </p:spPr>
        <p:txBody>
          <a:bodyPr>
            <a:normAutofit fontScale="90000"/>
          </a:bodyPr>
          <a:lstStyle/>
          <a:p>
            <a:r>
              <a:rPr lang="en-GB" sz="3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Technology in Education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792BD-CDC6-AE3F-9FE6-F7198F31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9601200" cy="35814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has revolutionized education by making learning more accessible, engaging, and efficient.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tools, online platforms, and virtual classrooms have redefined how teachers and students interact.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rapid advancement of technology, new learning methods and tools continue to emerge, reshaping the future of education.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14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AABB2-09AB-6B19-5835-CCF0FB9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Benefits of Technology in Classrooms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E8B66-094A-6082-D6E5-C6AE00F9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1457"/>
            <a:ext cx="9601200" cy="35814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Engagement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Interactive tools, such as smartboards and tablets, enhance student participation and interest.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 to Resources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Students can access a wealth of information through online resources, e-books, and educational apps.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Personalized Learning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Adaptive learning platforms help cater to individual learning paces and styles.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Collaboration Opportunities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Technology fosters collaboration through digital tools that connect students and teachers from diverse locations.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388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F5D5D-CCB3-53B1-DC8B-0B7E4FFE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76944"/>
            <a:ext cx="7489371" cy="489856"/>
          </a:xfrm>
        </p:spPr>
        <p:txBody>
          <a:bodyPr>
            <a:normAutofit fontScale="90000"/>
          </a:bodyPr>
          <a:lstStyle/>
          <a:p>
            <a:r>
              <a:rPr lang="en-GB" sz="3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Titre:</a:t>
            </a:r>
            <a:r>
              <a:rPr lang="en-GB" sz="3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Challenges of Technology in Education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30B8F-9CED-0506-950A-66A1E2E7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1715"/>
            <a:ext cx="9601200" cy="35814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Divide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Access to technology varies greatly, leading to unequal learning opportunities.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 Time Concerns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Prolonged screen exposure raises concerns about students' physical and mental well-being.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on Technology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Over-reliance on digital tools can impact students' problem-solving and critical-thinking skills.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Privacy Issues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As technology in education grows, so do concerns around data security and student privacy.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440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95</TotalTime>
  <Words>236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Symbol</vt:lpstr>
      <vt:lpstr>Vrinda</vt:lpstr>
      <vt:lpstr>Cadrage</vt:lpstr>
      <vt:lpstr>Présentation PowerPoint</vt:lpstr>
      <vt:lpstr>Introduction to Technology in Education </vt:lpstr>
      <vt:lpstr>Benefits of Technology in Classrooms </vt:lpstr>
      <vt:lpstr>Titre: Challenges of Technology in Education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ARGAZ OUSSAMA</dc:creator>
  <cp:lastModifiedBy>ARGAZ OUSSAMA</cp:lastModifiedBy>
  <cp:revision>1</cp:revision>
  <dcterms:created xsi:type="dcterms:W3CDTF">2024-10-30T21:04:42Z</dcterms:created>
  <dcterms:modified xsi:type="dcterms:W3CDTF">2024-10-30T22:40:21Z</dcterms:modified>
</cp:coreProperties>
</file>