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E3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24A29-EEA1-4B40-9BB4-037FD2744A52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7B103-9FF7-4551-BED5-9C79533397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7B103-9FF7-4551-BED5-9C79533397D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363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D67D8DF-A7D3-4C8A-A3AB-70E2235E2DF9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AC0CC73-36C8-4059-AA1C-6361ABBFA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94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D8DF-A7D3-4C8A-A3AB-70E2235E2DF9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CC73-36C8-4059-AA1C-6361ABBFA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05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D8DF-A7D3-4C8A-A3AB-70E2235E2DF9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CC73-36C8-4059-AA1C-6361ABBFA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857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D8DF-A7D3-4C8A-A3AB-70E2235E2DF9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CC73-36C8-4059-AA1C-6361ABBFA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592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D8DF-A7D3-4C8A-A3AB-70E2235E2DF9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CC73-36C8-4059-AA1C-6361ABBFA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806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D8DF-A7D3-4C8A-A3AB-70E2235E2DF9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CC73-36C8-4059-AA1C-6361ABBFA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682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D8DF-A7D3-4C8A-A3AB-70E2235E2DF9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CC73-36C8-4059-AA1C-6361ABBFA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383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D67D8DF-A7D3-4C8A-A3AB-70E2235E2DF9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CC73-36C8-4059-AA1C-6361ABBFA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72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D67D8DF-A7D3-4C8A-A3AB-70E2235E2DF9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CC73-36C8-4059-AA1C-6361ABBFA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604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D8DF-A7D3-4C8A-A3AB-70E2235E2DF9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CC73-36C8-4059-AA1C-6361ABBFA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27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D8DF-A7D3-4C8A-A3AB-70E2235E2DF9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CC73-36C8-4059-AA1C-6361ABBFA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55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D8DF-A7D3-4C8A-A3AB-70E2235E2DF9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CC73-36C8-4059-AA1C-6361ABBFA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69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D8DF-A7D3-4C8A-A3AB-70E2235E2DF9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CC73-36C8-4059-AA1C-6361ABBFA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10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D8DF-A7D3-4C8A-A3AB-70E2235E2DF9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CC73-36C8-4059-AA1C-6361ABBFA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79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D8DF-A7D3-4C8A-A3AB-70E2235E2DF9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CC73-36C8-4059-AA1C-6361ABBFA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30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D8DF-A7D3-4C8A-A3AB-70E2235E2DF9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CC73-36C8-4059-AA1C-6361ABBFA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7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D8DF-A7D3-4C8A-A3AB-70E2235E2DF9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CC73-36C8-4059-AA1C-6361ABBFA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02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D67D8DF-A7D3-4C8A-A3AB-70E2235E2DF9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AC0CC73-36C8-4059-AA1C-6361ABBFA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45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D88D9B2-DE16-9278-8777-453EE1321BB2}"/>
              </a:ext>
            </a:extLst>
          </p:cNvPr>
          <p:cNvSpPr txBox="1"/>
          <p:nvPr/>
        </p:nvSpPr>
        <p:spPr>
          <a:xfrm>
            <a:off x="1730828" y="1435036"/>
            <a:ext cx="80336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4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Vrinda" panose="020B0502040204020203" pitchFamily="34" charset="0"/>
                <a:ea typeface="Calibri" panose="020F0502020204030204" pitchFamily="34" charset="0"/>
                <a:cs typeface="Vrinda" panose="020B0502040204020203" pitchFamily="34" charset="0"/>
              </a:rPr>
              <a:t>The Role of Technology in Education</a:t>
            </a:r>
            <a:endParaRPr lang="fr-FR" sz="3400" dirty="0">
              <a:solidFill>
                <a:schemeClr val="accent1">
                  <a:lumMod val="40000"/>
                  <a:lumOff val="60000"/>
                </a:schemeClr>
              </a:solidFill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6F3FED7-D9D8-429C-92CF-5EB616848D2F}"/>
              </a:ext>
            </a:extLst>
          </p:cNvPr>
          <p:cNvSpPr txBox="1"/>
          <p:nvPr/>
        </p:nvSpPr>
        <p:spPr>
          <a:xfrm>
            <a:off x="2242457" y="2050589"/>
            <a:ext cx="647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Exploring Innovations and Challenges in Modern Learning</a:t>
            </a:r>
            <a:endParaRPr lang="fr-FR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EB239B-5F7B-CA87-5FC3-62EF50B8F862}"/>
              </a:ext>
            </a:extLst>
          </p:cNvPr>
          <p:cNvSpPr txBox="1"/>
          <p:nvPr/>
        </p:nvSpPr>
        <p:spPr>
          <a:xfrm>
            <a:off x="7707084" y="4591968"/>
            <a:ext cx="34616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Presented by </a:t>
            </a:r>
            <a:r>
              <a:rPr lang="en-GB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Argaz</a:t>
            </a:r>
            <a:r>
              <a:rPr lang="en-GB" sz="20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Ossama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A1766CF-AEE3-CCB7-4F74-7D01A00865E8}"/>
              </a:ext>
            </a:extLst>
          </p:cNvPr>
          <p:cNvSpPr txBox="1"/>
          <p:nvPr/>
        </p:nvSpPr>
        <p:spPr>
          <a:xfrm>
            <a:off x="8719457" y="5084410"/>
            <a:ext cx="28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31/10/2024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4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24BAC-1419-92C0-2D5A-58219C796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37557"/>
            <a:ext cx="9601200" cy="598714"/>
          </a:xfrm>
        </p:spPr>
        <p:txBody>
          <a:bodyPr>
            <a:normAutofit fontScale="90000"/>
          </a:bodyPr>
          <a:lstStyle/>
          <a:p>
            <a:r>
              <a:rPr lang="en-GB" sz="3800" dirty="0">
                <a:solidFill>
                  <a:schemeClr val="accent1">
                    <a:lumMod val="40000"/>
                    <a:lumOff val="60000"/>
                  </a:schemeClr>
                </a:solidFill>
                <a:latin typeface="Vrinda" panose="020B0502040204020203" pitchFamily="34" charset="0"/>
                <a:ea typeface="Calibri" panose="020F0502020204030204" pitchFamily="34" charset="0"/>
                <a:cs typeface="Vrinda" panose="020B0502040204020203" pitchFamily="34" charset="0"/>
              </a:rPr>
              <a:t>Introduction to Technology in Education</a:t>
            </a:r>
            <a:b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F792BD-CDC6-AE3F-9FE6-F7198F319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634343"/>
            <a:ext cx="9601200" cy="3581400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Technology has revolutionized education by making learning more accessible, engaging, and efficient.</a:t>
            </a:r>
            <a:endParaRPr lang="fr-F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Digital tools, online platforms, and virtual classrooms have redefined how teachers and students interact.</a:t>
            </a:r>
            <a:endParaRPr lang="fr-F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 the rapid advancement of technology, new learning methods and tools continue to emerge, reshaping the future of education.</a:t>
            </a:r>
            <a:endParaRPr lang="fr-F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06145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AABB2-09AB-6B19-5835-CCF0FB97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15182"/>
            <a:ext cx="8761413" cy="706964"/>
          </a:xfrm>
        </p:spPr>
        <p:txBody>
          <a:bodyPr/>
          <a:lstStyle/>
          <a:p>
            <a:r>
              <a:rPr lang="en-GB" sz="3400" dirty="0">
                <a:solidFill>
                  <a:schemeClr val="accent1">
                    <a:lumMod val="40000"/>
                    <a:lumOff val="60000"/>
                  </a:schemeClr>
                </a:solidFill>
                <a:latin typeface="Vrinda" panose="020B0502040204020203" pitchFamily="34" charset="0"/>
                <a:ea typeface="Calibri" panose="020F0502020204030204" pitchFamily="34" charset="0"/>
                <a:cs typeface="Vrinda" panose="020B0502040204020203" pitchFamily="34" charset="0"/>
              </a:rPr>
              <a:t>Benefits of Technology in Classrooms</a:t>
            </a:r>
            <a:br>
              <a:rPr lang="fr-FR" sz="3400" dirty="0">
                <a:solidFill>
                  <a:schemeClr val="accent1">
                    <a:lumMod val="40000"/>
                    <a:lumOff val="60000"/>
                  </a:schemeClr>
                </a:solidFill>
                <a:latin typeface="Vrinda" panose="020B0502040204020203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endParaRPr lang="fr-FR" sz="3400" dirty="0">
              <a:solidFill>
                <a:schemeClr val="accent1">
                  <a:lumMod val="40000"/>
                  <a:lumOff val="60000"/>
                </a:schemeClr>
              </a:solidFill>
              <a:latin typeface="Vrinda" panose="020B0502040204020203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4E8B66-094A-6082-D6E5-C6AE00F96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449285"/>
            <a:ext cx="9601200" cy="3581400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Increased Engagement</a:t>
            </a: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Interactive tools, such as smartboards and tablets, enhance student participation and interest.</a:t>
            </a:r>
            <a:endParaRPr lang="fr-F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Access to Resources</a:t>
            </a: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Students can access a wealth of information through online resources, e-books, and educational apps.</a:t>
            </a:r>
            <a:endParaRPr lang="fr-F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Personalized Learning</a:t>
            </a: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Adaptive learning platforms help cater to individual learning paces and styles.</a:t>
            </a:r>
            <a:endParaRPr lang="fr-F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Collaboration Opportunities</a:t>
            </a: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Technology fosters collaboration through digital tools that connect students and teachers from diverse locations.</a:t>
            </a:r>
            <a:endParaRPr lang="fr-F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33886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9F5D5D-CCB3-53B1-DC8B-0B7E4FFE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143002"/>
            <a:ext cx="9601200" cy="489856"/>
          </a:xfrm>
        </p:spPr>
        <p:txBody>
          <a:bodyPr>
            <a:normAutofit fontScale="90000"/>
          </a:bodyPr>
          <a:lstStyle/>
          <a:p>
            <a:r>
              <a:rPr lang="en-GB" sz="3800" dirty="0">
                <a:solidFill>
                  <a:schemeClr val="accent1">
                    <a:lumMod val="40000"/>
                    <a:lumOff val="60000"/>
                  </a:schemeClr>
                </a:solidFill>
                <a:latin typeface="Vrinda" panose="020B0502040204020203" pitchFamily="34" charset="0"/>
                <a:ea typeface="Calibri" panose="020F0502020204030204" pitchFamily="34" charset="0"/>
                <a:cs typeface="Vrinda" panose="020B0502040204020203" pitchFamily="34" charset="0"/>
              </a:rPr>
              <a:t>Titre: Challenges of Technology in Education</a:t>
            </a:r>
            <a:b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130B8F-9CED-0506-950A-66A1E2E7F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525486"/>
            <a:ext cx="9601200" cy="3581400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Digital Divide</a:t>
            </a: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Access to technology varies greatly, leading to unequal learning opportunities.</a:t>
            </a:r>
            <a:endParaRPr lang="fr-F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Screen Time Concerns</a:t>
            </a: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Prolonged screen exposure raises concerns about students' physical and mental well-being.</a:t>
            </a:r>
            <a:endParaRPr lang="fr-F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Dependency on Technology</a:t>
            </a: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Over-reliance on digital tools can impact students' problem-solving and critical-thinking skills.</a:t>
            </a:r>
            <a:endParaRPr lang="fr-F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Privacy Issues</a:t>
            </a: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As technology in education grows, so do concerns around data security and student privacy.</a:t>
            </a:r>
            <a:endParaRPr lang="fr-F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84403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5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690BA6E3FF6147A55A38EC5DF6EC46" ma:contentTypeVersion="1" ma:contentTypeDescription="Crée un document." ma:contentTypeScope="" ma:versionID="d0be8e39b666b1bda1ffc420464922c1">
  <xsd:schema xmlns:xsd="http://www.w3.org/2001/XMLSchema" xmlns:xs="http://www.w3.org/2001/XMLSchema" xmlns:p="http://schemas.microsoft.com/office/2006/metadata/properties" xmlns:ns3="d43faf68-5384-4551-ab5c-0e2014d90c81" targetNamespace="http://schemas.microsoft.com/office/2006/metadata/properties" ma:root="true" ma:fieldsID="026ad021afafe7b744038355ad31df5c" ns3:_="">
    <xsd:import namespace="d43faf68-5384-4551-ab5c-0e2014d90c81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3faf68-5384-4551-ab5c-0e2014d90c81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CE93D5-FEA9-40E3-AD9B-88186B89EF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3faf68-5384-4551-ab5c-0e2014d90c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F966DB-BD16-4196-9336-02845285B1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E5C600-B44F-4890-9365-CED57392CE17}">
  <ds:schemaRefs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d43faf68-5384-4551-ab5c-0e2014d90c8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124</TotalTime>
  <Words>237</Words>
  <Application>Microsoft Office PowerPoint</Application>
  <PresentationFormat>Grand écran</PresentationFormat>
  <Paragraphs>19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2" baseType="lpstr">
      <vt:lpstr>Aptos</vt:lpstr>
      <vt:lpstr>Arial</vt:lpstr>
      <vt:lpstr>Calibri</vt:lpstr>
      <vt:lpstr>Century Gothic</vt:lpstr>
      <vt:lpstr>Symbol</vt:lpstr>
      <vt:lpstr>Vrinda</vt:lpstr>
      <vt:lpstr>Wingdings 3</vt:lpstr>
      <vt:lpstr>Salle d’ions</vt:lpstr>
      <vt:lpstr>Présentation PowerPoint</vt:lpstr>
      <vt:lpstr>Introduction to Technology in Education </vt:lpstr>
      <vt:lpstr>Benefits of Technology in Classrooms </vt:lpstr>
      <vt:lpstr>Titre: Challenges of Technology in Education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ARGAZ OUSSAMA</dc:creator>
  <cp:lastModifiedBy>ARGAZ OUSSAMA</cp:lastModifiedBy>
  <cp:revision>3</cp:revision>
  <dcterms:created xsi:type="dcterms:W3CDTF">2024-10-30T21:04:42Z</dcterms:created>
  <dcterms:modified xsi:type="dcterms:W3CDTF">2024-10-31T09:33:08Z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0x01010016690BA6E3FF6147A55A38EC5DF6EC46</vt:lpwstr>
  </property>
</Properties>
</file>