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739E223-19AB-452A-BF44-BFDCC0D95CE4}">
          <p14:sldIdLst>
            <p14:sldId id="256"/>
            <p14:sldId id="259"/>
            <p14:sldId id="257"/>
            <p14:sldId id="258"/>
            <p14:sldId id="260"/>
            <p14:sldId id="263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82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8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75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92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77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216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63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3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3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35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7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7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8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9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59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58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3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F19108-F2FF-47DD-832E-11E379318FA9}" type="datetimeFigureOut">
              <a:rPr lang="fr-FR" smtClean="0"/>
              <a:t>14/02/2019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0F542-373E-47C4-91E0-FEBA64D1C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4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2416" y="451104"/>
            <a:ext cx="10506456" cy="3329581"/>
          </a:xfrm>
        </p:spPr>
        <p:txBody>
          <a:bodyPr/>
          <a:lstStyle/>
          <a:p>
            <a:r>
              <a:rPr lang="fr-FR" dirty="0" smtClean="0"/>
              <a:t>Projet Python </a:t>
            </a:r>
            <a:r>
              <a:rPr lang="fr-FR" dirty="0" err="1" smtClean="0"/>
              <a:t>DataAnalysis</a:t>
            </a:r>
            <a:r>
              <a:rPr lang="fr-FR" dirty="0" smtClean="0"/>
              <a:t> : Avila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Ossama ougzin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0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sur le 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L'ensemble de données d'Avila a été extrait de 800 images de la "Bible d'Avila", une copie latine géante de l'ensemble de la Bible produite au XIIe siècle entre l'Italie et l'Espagne.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24" t="1483"/>
          <a:stretch/>
        </p:blipFill>
        <p:spPr>
          <a:xfrm>
            <a:off x="8622792" y="3113135"/>
            <a:ext cx="3569208" cy="37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1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données ont été normalisées à l’aide de la méthode de normalisation Z et divisées en deux ensembles de </a:t>
            </a:r>
            <a:r>
              <a:rPr lang="fr-FR" dirty="0" smtClean="0"/>
              <a:t>données</a:t>
            </a:r>
          </a:p>
          <a:p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/>
              <a:t>ensemble d’apprentissage contenant 10430 échantillons et un ensemble d’essais contenant les 10437 échantillons.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47" y="4600574"/>
            <a:ext cx="2914650" cy="16478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69664" y="5882114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Training           Test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0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Distribution des classes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671" y="1941332"/>
            <a:ext cx="5381625" cy="3543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5656" y="206831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A: 4286</a:t>
            </a:r>
          </a:p>
          <a:p>
            <a:r>
              <a:rPr lang="fr-FR" dirty="0" smtClean="0"/>
              <a:t>B: 5</a:t>
            </a:r>
          </a:p>
          <a:p>
            <a:r>
              <a:rPr lang="fr-FR" dirty="0" smtClean="0"/>
              <a:t>C: 103</a:t>
            </a:r>
          </a:p>
          <a:p>
            <a:r>
              <a:rPr lang="fr-FR" dirty="0" smtClean="0"/>
              <a:t>D: 352</a:t>
            </a:r>
          </a:p>
          <a:p>
            <a:r>
              <a:rPr lang="fr-FR" dirty="0" smtClean="0"/>
              <a:t>E: 1095</a:t>
            </a:r>
          </a:p>
          <a:p>
            <a:r>
              <a:rPr lang="fr-FR" dirty="0" smtClean="0"/>
              <a:t>F: 1961</a:t>
            </a:r>
          </a:p>
          <a:p>
            <a:r>
              <a:rPr lang="fr-FR" dirty="0" smtClean="0"/>
              <a:t>G: 446</a:t>
            </a:r>
          </a:p>
          <a:p>
            <a:r>
              <a:rPr lang="fr-FR" dirty="0" smtClean="0"/>
              <a:t>H: 519</a:t>
            </a:r>
          </a:p>
          <a:p>
            <a:r>
              <a:rPr lang="fr-FR" dirty="0" smtClean="0"/>
              <a:t>I: 831</a:t>
            </a:r>
          </a:p>
          <a:p>
            <a:r>
              <a:rPr lang="fr-FR" dirty="0" smtClean="0"/>
              <a:t>W: 44</a:t>
            </a:r>
          </a:p>
          <a:p>
            <a:r>
              <a:rPr lang="fr-FR" dirty="0" smtClean="0"/>
              <a:t>X: 522</a:t>
            </a:r>
          </a:p>
          <a:p>
            <a:r>
              <a:rPr lang="fr-FR" dirty="0" smtClean="0"/>
              <a:t>Y: 266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62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Descriptions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DESCRIPTION DES ATTRIBUTS :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* Nom d'identité</a:t>
            </a:r>
          </a:p>
          <a:p>
            <a:pPr marL="0" indent="0">
              <a:buNone/>
            </a:pPr>
            <a:r>
              <a:rPr lang="fr-FR" dirty="0"/>
              <a:t>* Distance </a:t>
            </a:r>
            <a:r>
              <a:rPr lang="fr-FR" dirty="0" err="1"/>
              <a:t>intercolumnaire</a:t>
            </a:r>
            <a:r>
              <a:rPr lang="fr-FR" dirty="0"/>
              <a:t> F1</a:t>
            </a:r>
          </a:p>
          <a:p>
            <a:pPr marL="0" indent="0">
              <a:buNone/>
            </a:pPr>
            <a:r>
              <a:rPr lang="fr-FR" dirty="0"/>
              <a:t>* F2 marge supérieure</a:t>
            </a:r>
          </a:p>
          <a:p>
            <a:pPr marL="0" indent="0">
              <a:buNone/>
            </a:pPr>
            <a:r>
              <a:rPr lang="fr-FR" dirty="0"/>
              <a:t>* F3 marge inférieure</a:t>
            </a:r>
          </a:p>
          <a:p>
            <a:pPr marL="0" indent="0">
              <a:buNone/>
            </a:pPr>
            <a:r>
              <a:rPr lang="fr-FR" dirty="0"/>
              <a:t>* Exploitation F4</a:t>
            </a:r>
          </a:p>
          <a:p>
            <a:pPr marL="0" indent="0">
              <a:buNone/>
            </a:pPr>
            <a:r>
              <a:rPr lang="fr-FR" dirty="0"/>
              <a:t>* Numéro de ligne F5</a:t>
            </a:r>
          </a:p>
          <a:p>
            <a:pPr marL="0" indent="0">
              <a:buNone/>
            </a:pPr>
            <a:r>
              <a:rPr lang="fr-FR" dirty="0"/>
              <a:t>* Ratio modulaire F6</a:t>
            </a:r>
          </a:p>
          <a:p>
            <a:pPr marL="0" indent="0">
              <a:buNone/>
            </a:pPr>
            <a:r>
              <a:rPr lang="fr-FR" dirty="0"/>
              <a:t>* Espacement interlinéaire F7</a:t>
            </a:r>
          </a:p>
          <a:p>
            <a:pPr marL="0" indent="0">
              <a:buNone/>
            </a:pPr>
            <a:r>
              <a:rPr lang="fr-FR" dirty="0"/>
              <a:t>* Poids F8</a:t>
            </a:r>
          </a:p>
          <a:p>
            <a:pPr marL="0" indent="0">
              <a:buNone/>
            </a:pPr>
            <a:r>
              <a:rPr lang="fr-FR" dirty="0"/>
              <a:t>* Nombre de pointe F9</a:t>
            </a:r>
          </a:p>
          <a:p>
            <a:pPr marL="0" indent="0">
              <a:buNone/>
            </a:pPr>
            <a:r>
              <a:rPr lang="fr-FR" dirty="0"/>
              <a:t>* Rapport modulaire F10 / espacement interlinéaire</a:t>
            </a:r>
          </a:p>
          <a:p>
            <a:pPr marL="0" indent="0">
              <a:buNone/>
            </a:pPr>
            <a:r>
              <a:rPr lang="fr-FR" dirty="0"/>
              <a:t>* Classe: A, B, C, D, E, F, G, H, I, W, X, Y</a:t>
            </a:r>
          </a:p>
        </p:txBody>
      </p:sp>
    </p:spTree>
    <p:extLst>
      <p:ext uri="{BB962C8B-B14F-4D97-AF65-F5344CB8AC3E}">
        <p14:creationId xmlns:p14="http://schemas.microsoft.com/office/powerpoint/2010/main" val="267519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choisis et résultats obtenu sans gridsearch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376" y="222665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 smtClean="0"/>
              <a:t>Regression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K-NN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05" y="2144458"/>
            <a:ext cx="5391150" cy="4476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05" y="3870769"/>
            <a:ext cx="5048250" cy="5429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905" y="5814822"/>
            <a:ext cx="45243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4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obtenu après optimisation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constate que </a:t>
            </a:r>
            <a:r>
              <a:rPr lang="fr-FR" dirty="0" smtClean="0"/>
              <a:t>parmi </a:t>
            </a:r>
            <a:r>
              <a:rPr lang="fr-FR" dirty="0"/>
              <a:t>les trois algorithmes </a:t>
            </a:r>
            <a:r>
              <a:rPr lang="fr-FR" dirty="0" err="1"/>
              <a:t>DecisionTreeClassifier</a:t>
            </a:r>
            <a:r>
              <a:rPr lang="fr-FR" dirty="0"/>
              <a:t> obtient le meilleur résultat sur le </a:t>
            </a:r>
            <a:r>
              <a:rPr lang="fr-FR" dirty="0" err="1"/>
              <a:t>dataset</a:t>
            </a:r>
            <a:r>
              <a:rPr lang="fr-FR" dirty="0"/>
              <a:t> de test avec un AUC de 0.94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32" y="2790825"/>
            <a:ext cx="53721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5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244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Projet Python DataAnalysis : Avila </vt:lpstr>
      <vt:lpstr>Informations sur le jeu de données</vt:lpstr>
      <vt:lpstr>Le jeux de données</vt:lpstr>
      <vt:lpstr>Distribution des classes</vt:lpstr>
      <vt:lpstr>Descriptions des features</vt:lpstr>
      <vt:lpstr>Modèles choisis et résultats obtenu sans gridsearch</vt:lpstr>
      <vt:lpstr>Résultats obtenu après optimisation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 DataAnalysis</dc:title>
  <dc:creator>OUGZIN Ossama</dc:creator>
  <cp:lastModifiedBy>OUGZIN Ossama</cp:lastModifiedBy>
  <cp:revision>4</cp:revision>
  <dcterms:created xsi:type="dcterms:W3CDTF">2019-02-14T18:01:34Z</dcterms:created>
  <dcterms:modified xsi:type="dcterms:W3CDTF">2019-02-14T18:22:21Z</dcterms:modified>
</cp:coreProperties>
</file>