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215"/>
    <p:restoredTop sz="94661"/>
  </p:normalViewPr>
  <p:slideViewPr>
    <p:cSldViewPr snapToGrid="0" snapToObjects="1">
      <p:cViewPr>
        <p:scale>
          <a:sx n="125" d="100"/>
          <a:sy n="125" d="100"/>
        </p:scale>
        <p:origin x="-2718" y="-72"/>
      </p:cViewPr>
      <p:guideLst>
        <p:guide orient="horz" pos="3367"/>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smtClean="0"/>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9C47019-2A75-FF4C-83B6-64A3D6FDD4FE}"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9C47019-2A75-FF4C-83B6-64A3D6FDD4FE}"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9C47019-2A75-FF4C-83B6-64A3D6FDD4FE}"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1819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9C47019-2A75-FF4C-83B6-64A3D6FDD4FE}"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smtClean="0"/>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9C47019-2A75-FF4C-83B6-64A3D6FDD4FE}"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9C47019-2A75-FF4C-83B6-64A3D6FDD4FE}" type="datetimeFigureOut">
              <a:rPr lang="fr-FR" smtClean="0"/>
              <a:t>31/01/2022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9C47019-2A75-FF4C-83B6-64A3D6FDD4FE}" type="datetimeFigureOut">
              <a:rPr lang="fr-FR" smtClean="0"/>
              <a:t>31/01/2022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9C47019-2A75-FF4C-83B6-64A3D6FDD4FE}" type="datetimeFigureOut">
              <a:rPr lang="fr-FR" smtClean="0"/>
              <a:t>31/01/2022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47019-2A75-FF4C-83B6-64A3D6FDD4FE}" type="datetimeFigureOut">
              <a:rPr lang="fr-FR" smtClean="0"/>
              <a:t>31/01/2022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9C47019-2A75-FF4C-83B6-64A3D6FDD4FE}" type="datetimeFigureOut">
              <a:rPr lang="fr-FR" smtClean="0"/>
              <a:t>31/01/2022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9C47019-2A75-FF4C-83B6-64A3D6FDD4FE}" type="datetimeFigureOut">
              <a:rPr lang="fr-FR" smtClean="0"/>
              <a:t>31/01/2022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A4D182-1393-6E40-A173-2B86EE6F7791}"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69C47019-2A75-FF4C-83B6-64A3D6FDD4FE}" type="datetimeFigureOut">
              <a:rPr lang="fr-FR" smtClean="0"/>
              <a:t>31/01/2022</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0EA4D182-1393-6E40-A173-2B86EE6F7791}" type="slidenum">
              <a:rPr lang="fr-FR" smtClean="0"/>
              <a:t>‹N°›</a:t>
            </a:fld>
            <a:endParaRPr lang="fr-FR"/>
          </a:p>
        </p:txBody>
      </p:sp>
    </p:spTree>
    <p:extLst>
      <p:ext uri="{BB962C8B-B14F-4D97-AF65-F5344CB8AC3E}">
        <p14:creationId xmlns:p14="http://schemas.microsoft.com/office/powerpoint/2010/main" val="1095163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Bande diagonale 67"/>
          <p:cNvSpPr/>
          <p:nvPr/>
        </p:nvSpPr>
        <p:spPr>
          <a:xfrm>
            <a:off x="1" y="0"/>
            <a:ext cx="2906622" cy="3859981"/>
          </a:xfrm>
          <a:prstGeom prst="diagStripe">
            <a:avLst>
              <a:gd name="adj" fmla="val 548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Bande diagonale 6"/>
          <p:cNvSpPr/>
          <p:nvPr/>
        </p:nvSpPr>
        <p:spPr>
          <a:xfrm rot="10800000">
            <a:off x="10887" y="6831831"/>
            <a:ext cx="2895735" cy="3859981"/>
          </a:xfrm>
          <a:prstGeom prst="diagStripe">
            <a:avLst>
              <a:gd name="adj" fmla="val 548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object 2"/>
          <p:cNvSpPr txBox="1"/>
          <p:nvPr/>
        </p:nvSpPr>
        <p:spPr>
          <a:xfrm>
            <a:off x="545377" y="4021073"/>
            <a:ext cx="1913605" cy="2031325"/>
          </a:xfrm>
          <a:prstGeom prst="rect">
            <a:avLst/>
          </a:prstGeom>
        </p:spPr>
        <p:txBody>
          <a:bodyPr vert="horz" wrap="square" lIns="0" tIns="0" rIns="0" bIns="0" rtlCol="0">
            <a:spAutoFit/>
          </a:bodyPr>
          <a:lstStyle/>
          <a:p>
            <a:pPr marL="12699"/>
            <a:r>
              <a:rPr lang="fr-FR" sz="1200" b="1" dirty="0" smtClean="0">
                <a:solidFill>
                  <a:srgbClr val="231F20"/>
                </a:solidFill>
                <a:latin typeface="Times" charset="0"/>
                <a:ea typeface="Times" charset="0"/>
                <a:cs typeface="Times" charset="0"/>
              </a:rPr>
              <a:t>INFORMATIONS</a:t>
            </a:r>
          </a:p>
          <a:p>
            <a:pPr marL="12699"/>
            <a:endParaRPr lang="fr-FR" sz="1000" dirty="0">
              <a:solidFill>
                <a:srgbClr val="231F20"/>
              </a:solidFill>
              <a:latin typeface="Times" charset="0"/>
              <a:ea typeface="Times" charset="0"/>
              <a:cs typeface="Times" charset="0"/>
            </a:endParaRPr>
          </a:p>
          <a:p>
            <a:pPr marL="12699"/>
            <a:r>
              <a:rPr lang="fr-FR" sz="1000" dirty="0" smtClean="0">
                <a:solidFill>
                  <a:srgbClr val="231F20"/>
                </a:solidFill>
                <a:latin typeface="Times" charset="0"/>
                <a:ea typeface="Times" charset="0"/>
                <a:cs typeface="Times" charset="0"/>
              </a:rPr>
              <a:t>Adresse</a:t>
            </a:r>
          </a:p>
          <a:p>
            <a:pPr marL="12699"/>
            <a:r>
              <a:rPr lang="fr-FR" sz="1000" dirty="0" err="1" smtClean="0">
                <a:solidFill>
                  <a:srgbClr val="231F20"/>
                </a:solidFill>
                <a:latin typeface="Times" charset="0"/>
                <a:ea typeface="Times" charset="0"/>
                <a:cs typeface="Times" charset="0"/>
              </a:rPr>
              <a:t>Tameslouht</a:t>
            </a:r>
            <a:r>
              <a:rPr lang="fr-FR" sz="1000" dirty="0" smtClean="0">
                <a:solidFill>
                  <a:srgbClr val="231F20"/>
                </a:solidFill>
                <a:latin typeface="Times" charset="0"/>
                <a:ea typeface="Times" charset="0"/>
                <a:cs typeface="Times" charset="0"/>
              </a:rPr>
              <a:t> </a:t>
            </a:r>
            <a:r>
              <a:rPr lang="fr-FR" sz="1000" dirty="0" err="1" smtClean="0">
                <a:solidFill>
                  <a:srgbClr val="231F20"/>
                </a:solidFill>
                <a:latin typeface="Times" charset="0"/>
                <a:ea typeface="Times" charset="0"/>
                <a:cs typeface="Times" charset="0"/>
              </a:rPr>
              <a:t>marrakech</a:t>
            </a:r>
            <a:r>
              <a:rPr lang="fr-FR" sz="1000" dirty="0" smtClean="0">
                <a:solidFill>
                  <a:srgbClr val="231F20"/>
                </a:solidFill>
                <a:latin typeface="Times" charset="0"/>
                <a:ea typeface="Times" charset="0"/>
                <a:cs typeface="Times" charset="0"/>
              </a:rPr>
              <a:t> el </a:t>
            </a:r>
            <a:r>
              <a:rPr lang="fr-FR" sz="1000" dirty="0" err="1" smtClean="0">
                <a:solidFill>
                  <a:srgbClr val="231F20"/>
                </a:solidFill>
                <a:latin typeface="Times" charset="0"/>
                <a:ea typeface="Times" charset="0"/>
                <a:cs typeface="Times" charset="0"/>
              </a:rPr>
              <a:t>haouz</a:t>
            </a:r>
            <a:endParaRPr lang="fr-FR" sz="1000" dirty="0" smtClean="0">
              <a:solidFill>
                <a:srgbClr val="231F20"/>
              </a:solidFill>
              <a:latin typeface="Times" charset="0"/>
              <a:ea typeface="Times" charset="0"/>
              <a:cs typeface="Times" charset="0"/>
            </a:endParaRPr>
          </a:p>
          <a:p>
            <a:pPr marL="12699"/>
            <a:endParaRPr lang="fr-FR" sz="1000" dirty="0">
              <a:solidFill>
                <a:srgbClr val="231F20"/>
              </a:solidFill>
              <a:latin typeface="Times" charset="0"/>
              <a:ea typeface="Times" charset="0"/>
              <a:cs typeface="Times" charset="0"/>
            </a:endParaRPr>
          </a:p>
          <a:p>
            <a:pPr marL="12699"/>
            <a:r>
              <a:rPr lang="fr-FR" sz="1000" dirty="0" smtClean="0">
                <a:solidFill>
                  <a:srgbClr val="231F20"/>
                </a:solidFill>
                <a:latin typeface="Times" charset="0"/>
                <a:ea typeface="Times" charset="0"/>
                <a:cs typeface="Times" charset="0"/>
              </a:rPr>
              <a:t>Mobile</a:t>
            </a:r>
            <a:r>
              <a:rPr lang="fr-FR" sz="1000" dirty="0" smtClean="0">
                <a:solidFill>
                  <a:srgbClr val="231F20"/>
                </a:solidFill>
                <a:latin typeface="Times" charset="0"/>
                <a:ea typeface="Times" charset="0"/>
                <a:cs typeface="Times" charset="0"/>
              </a:rPr>
              <a:t/>
            </a:r>
            <a:br>
              <a:rPr lang="fr-FR" sz="1000" dirty="0" smtClean="0">
                <a:solidFill>
                  <a:srgbClr val="231F20"/>
                </a:solidFill>
                <a:latin typeface="Times" charset="0"/>
                <a:ea typeface="Times" charset="0"/>
                <a:cs typeface="Times" charset="0"/>
              </a:rPr>
            </a:br>
            <a:r>
              <a:rPr lang="fr-FR" sz="1000" dirty="0" smtClean="0">
                <a:solidFill>
                  <a:srgbClr val="231F20"/>
                </a:solidFill>
                <a:latin typeface="Times" charset="0"/>
                <a:ea typeface="Times" charset="0"/>
                <a:cs typeface="Times" charset="0"/>
              </a:rPr>
              <a:t>0706883791</a:t>
            </a:r>
          </a:p>
          <a:p>
            <a:pPr marL="12699"/>
            <a:endParaRPr lang="fr-FR" sz="1000" dirty="0" smtClean="0">
              <a:latin typeface="Times" charset="0"/>
              <a:ea typeface="Times" charset="0"/>
              <a:cs typeface="Times" charset="0"/>
            </a:endParaRPr>
          </a:p>
          <a:p>
            <a:pPr marL="12699"/>
            <a:r>
              <a:rPr lang="fr-FR" sz="1000" dirty="0" smtClean="0">
                <a:latin typeface="Times" charset="0"/>
                <a:ea typeface="Times" charset="0"/>
                <a:cs typeface="Times" charset="0"/>
              </a:rPr>
              <a:t>Mail</a:t>
            </a:r>
            <a:br>
              <a:rPr lang="fr-FR" sz="1000" dirty="0" smtClean="0">
                <a:latin typeface="Times" charset="0"/>
                <a:ea typeface="Times" charset="0"/>
                <a:cs typeface="Times" charset="0"/>
              </a:rPr>
            </a:br>
            <a:r>
              <a:rPr lang="fr-FR" sz="1000" dirty="0">
                <a:latin typeface="Times" charset="0"/>
                <a:ea typeface="Times" charset="0"/>
                <a:cs typeface="Times" charset="0"/>
              </a:rPr>
              <a:t>elidrissiossama31@gmail.com</a:t>
            </a:r>
            <a:r>
              <a:rPr lang="fr-FR" sz="1000" dirty="0" smtClean="0">
                <a:latin typeface="Times" charset="0"/>
                <a:ea typeface="Times" charset="0"/>
                <a:cs typeface="Times" charset="0"/>
              </a:rPr>
              <a:t/>
            </a:r>
            <a:br>
              <a:rPr lang="fr-FR" sz="1000" dirty="0" smtClean="0">
                <a:latin typeface="Times" charset="0"/>
                <a:ea typeface="Times" charset="0"/>
                <a:cs typeface="Times" charset="0"/>
              </a:rPr>
            </a:br>
            <a:r>
              <a:rPr lang="fr-FR" sz="1000" dirty="0" smtClean="0">
                <a:latin typeface="Times" charset="0"/>
                <a:ea typeface="Times" charset="0"/>
                <a:cs typeface="Times" charset="0"/>
              </a:rPr>
              <a:t/>
            </a:r>
            <a:br>
              <a:rPr lang="fr-FR" sz="1000" dirty="0" smtClean="0">
                <a:latin typeface="Times" charset="0"/>
                <a:ea typeface="Times" charset="0"/>
                <a:cs typeface="Times" charset="0"/>
              </a:rPr>
            </a:br>
            <a:r>
              <a:rPr lang="fr-FR" sz="1000" dirty="0" smtClean="0">
                <a:latin typeface="Times" charset="0"/>
                <a:ea typeface="Times" charset="0"/>
                <a:cs typeface="Times" charset="0"/>
              </a:rPr>
              <a:t>Web</a:t>
            </a:r>
            <a:br>
              <a:rPr lang="fr-FR" sz="1000" dirty="0" smtClean="0">
                <a:latin typeface="Times" charset="0"/>
                <a:ea typeface="Times" charset="0"/>
                <a:cs typeface="Times" charset="0"/>
              </a:rPr>
            </a:br>
            <a:r>
              <a:rPr lang="fr-FR" sz="1000" dirty="0">
                <a:latin typeface="Times" charset="0"/>
                <a:ea typeface="Times" charset="0"/>
                <a:cs typeface="Times" charset="0"/>
              </a:rPr>
              <a:t>https://elidrissi-ossama.netlify.app/</a:t>
            </a:r>
            <a:endParaRPr sz="1000" dirty="0">
              <a:latin typeface="Times" charset="0"/>
              <a:ea typeface="Times" charset="0"/>
              <a:cs typeface="Times" charset="0"/>
            </a:endParaRPr>
          </a:p>
        </p:txBody>
      </p:sp>
      <p:sp>
        <p:nvSpPr>
          <p:cNvPr id="3" name="object 3"/>
          <p:cNvSpPr txBox="1"/>
          <p:nvPr/>
        </p:nvSpPr>
        <p:spPr>
          <a:xfrm>
            <a:off x="545377" y="6319926"/>
            <a:ext cx="2004397" cy="3724096"/>
          </a:xfrm>
          <a:prstGeom prst="rect">
            <a:avLst/>
          </a:prstGeom>
        </p:spPr>
        <p:txBody>
          <a:bodyPr vert="horz" wrap="square" lIns="0" tIns="0" rIns="0" bIns="0" rtlCol="0">
            <a:spAutoFit/>
          </a:bodyPr>
          <a:lstStyle/>
          <a:p>
            <a:pPr marL="12699" algn="just"/>
            <a:r>
              <a:rPr lang="fr-FR" sz="1200" b="1" dirty="0" smtClean="0">
                <a:latin typeface="Times" charset="0"/>
                <a:ea typeface="Times" charset="0"/>
                <a:cs typeface="Times" charset="0"/>
              </a:rPr>
              <a:t>À PROPOS DE MOI</a:t>
            </a:r>
            <a:endParaRPr sz="1200" dirty="0">
              <a:latin typeface="Times" charset="0"/>
              <a:ea typeface="Times" charset="0"/>
              <a:cs typeface="Times" charset="0"/>
            </a:endParaRPr>
          </a:p>
          <a:p>
            <a:pPr algn="just" defTabSz="685800">
              <a:defRPr/>
            </a:pPr>
            <a:endParaRPr lang="fr-FR" sz="1000" dirty="0" smtClean="0">
              <a:latin typeface="Times" charset="0"/>
              <a:ea typeface="Times" charset="0"/>
              <a:cs typeface="Times" charset="0"/>
            </a:endParaRPr>
          </a:p>
          <a:p>
            <a:pPr algn="just" defTabSz="685800">
              <a:defRPr/>
            </a:pPr>
            <a:r>
              <a:rPr lang="fr-FR" sz="1000" dirty="0" smtClean="0">
                <a:latin typeface="Times" charset="0"/>
                <a:ea typeface="Times" charset="0"/>
                <a:cs typeface="Times" charset="0"/>
              </a:rPr>
              <a:t>Je </a:t>
            </a:r>
            <a:r>
              <a:rPr lang="fr-FR" sz="1000" dirty="0">
                <a:latin typeface="Times" charset="0"/>
                <a:ea typeface="Times" charset="0"/>
                <a:cs typeface="Times" charset="0"/>
              </a:rPr>
              <a:t>suis Oussama ! Je code depuis plus de 3 ans maintenant en tant que développeur Full </a:t>
            </a:r>
            <a:r>
              <a:rPr lang="fr-FR" sz="1000" dirty="0" err="1">
                <a:latin typeface="Times" charset="0"/>
                <a:ea typeface="Times" charset="0"/>
                <a:cs typeface="Times" charset="0"/>
              </a:rPr>
              <a:t>Stack</a:t>
            </a:r>
            <a:r>
              <a:rPr lang="fr-FR" sz="1000" dirty="0">
                <a:latin typeface="Times" charset="0"/>
                <a:ea typeface="Times" charset="0"/>
                <a:cs typeface="Times" charset="0"/>
              </a:rPr>
              <a:t>. J'ai travaillé en tant que stagiaire dans une entreprise qui s'appelle Hello World à Marrakech et j'ai un diplôme de l'OFPPT en tant que Technicien développeur spécialisé, et 3 certificats en sololearn.com </a:t>
            </a:r>
            <a:r>
              <a:rPr lang="fr-FR" sz="1000" dirty="0" err="1">
                <a:latin typeface="Times" charset="0"/>
                <a:ea typeface="Times" charset="0"/>
                <a:cs typeface="Times" charset="0"/>
              </a:rPr>
              <a:t>php</a:t>
            </a:r>
            <a:r>
              <a:rPr lang="fr-FR" sz="1000" dirty="0">
                <a:latin typeface="Times" charset="0"/>
                <a:ea typeface="Times" charset="0"/>
                <a:cs typeface="Times" charset="0"/>
              </a:rPr>
              <a:t> , </a:t>
            </a:r>
            <a:r>
              <a:rPr lang="fr-FR" sz="1000" dirty="0" err="1">
                <a:latin typeface="Times" charset="0"/>
                <a:ea typeface="Times" charset="0"/>
                <a:cs typeface="Times" charset="0"/>
              </a:rPr>
              <a:t>react</a:t>
            </a:r>
            <a:r>
              <a:rPr lang="fr-FR" sz="1000" dirty="0">
                <a:latin typeface="Times" charset="0"/>
                <a:ea typeface="Times" charset="0"/>
                <a:cs typeface="Times" charset="0"/>
              </a:rPr>
              <a:t> &amp; </a:t>
            </a:r>
            <a:r>
              <a:rPr lang="fr-FR" sz="1000" dirty="0" err="1">
                <a:latin typeface="Times" charset="0"/>
                <a:ea typeface="Times" charset="0"/>
                <a:cs typeface="Times" charset="0"/>
              </a:rPr>
              <a:t>redux</a:t>
            </a:r>
            <a:r>
              <a:rPr lang="fr-FR" sz="1000" dirty="0">
                <a:latin typeface="Times" charset="0"/>
                <a:ea typeface="Times" charset="0"/>
                <a:cs typeface="Times" charset="0"/>
              </a:rPr>
              <a:t> , Responsive Web Design. Au cours du voyage, j'ai réalisé que ma passion existait dans le codage et j'ai aidé les autres à résoudre leurs problèmes. Avec cette passion, je vais construire maintenant l'entreprise de mes rêves avec quelques amis. Nous commençons maintenant le travail et Dieu merci, nous obtenons les premiers clients, je m'efforce d'acquérir la bonne expérience en tant que développeur </a:t>
            </a:r>
            <a:r>
              <a:rPr lang="fr-FR" sz="1000" dirty="0" err="1">
                <a:latin typeface="Times" charset="0"/>
                <a:ea typeface="Times" charset="0"/>
                <a:cs typeface="Times" charset="0"/>
              </a:rPr>
              <a:t>React</a:t>
            </a:r>
            <a:r>
              <a:rPr lang="fr-FR" sz="1000" dirty="0">
                <a:latin typeface="Times" charset="0"/>
                <a:ea typeface="Times" charset="0"/>
                <a:cs typeface="Times" charset="0"/>
              </a:rPr>
              <a:t> et chef d'entreprise.</a:t>
            </a:r>
            <a:endParaRPr lang="fr-FR" sz="1000" dirty="0">
              <a:latin typeface="Times" charset="0"/>
              <a:ea typeface="Times" charset="0"/>
              <a:cs typeface="Times" charset="0"/>
            </a:endParaRPr>
          </a:p>
        </p:txBody>
      </p:sp>
      <p:sp>
        <p:nvSpPr>
          <p:cNvPr id="34" name="object 34"/>
          <p:cNvSpPr txBox="1"/>
          <p:nvPr/>
        </p:nvSpPr>
        <p:spPr>
          <a:xfrm>
            <a:off x="535778" y="2772533"/>
            <a:ext cx="1881860" cy="615553"/>
          </a:xfrm>
          <a:prstGeom prst="rect">
            <a:avLst/>
          </a:prstGeom>
        </p:spPr>
        <p:txBody>
          <a:bodyPr vert="horz" wrap="square" lIns="0" tIns="0" rIns="0" bIns="0" rtlCol="0">
            <a:spAutoFit/>
          </a:bodyPr>
          <a:lstStyle/>
          <a:p>
            <a:pPr marL="22223" marR="5079"/>
            <a:r>
              <a:rPr lang="fr-FR" sz="2000" dirty="0" err="1">
                <a:solidFill>
                  <a:srgbClr val="414042"/>
                </a:solidFill>
                <a:latin typeface="Times" charset="0"/>
                <a:ea typeface="Times" charset="0"/>
                <a:cs typeface="Times" charset="0"/>
              </a:rPr>
              <a:t>O</a:t>
            </a:r>
            <a:r>
              <a:rPr lang="fr-FR" sz="2000" dirty="0" err="1" smtClean="0">
                <a:solidFill>
                  <a:srgbClr val="414042"/>
                </a:solidFill>
                <a:latin typeface="Times" charset="0"/>
                <a:ea typeface="Times" charset="0"/>
                <a:cs typeface="Times" charset="0"/>
              </a:rPr>
              <a:t>ssama</a:t>
            </a:r>
            <a:r>
              <a:rPr lang="fr-FR" sz="2000" dirty="0" smtClean="0">
                <a:solidFill>
                  <a:srgbClr val="414042"/>
                </a:solidFill>
                <a:latin typeface="Times" charset="0"/>
                <a:ea typeface="Times" charset="0"/>
                <a:cs typeface="Times" charset="0"/>
              </a:rPr>
              <a:t> </a:t>
            </a:r>
          </a:p>
          <a:p>
            <a:pPr marL="22223" marR="5079"/>
            <a:r>
              <a:rPr lang="fr-MA" sz="2000" dirty="0" smtClean="0">
                <a:solidFill>
                  <a:srgbClr val="414042"/>
                </a:solidFill>
                <a:latin typeface="Times" charset="0"/>
                <a:ea typeface="Times" charset="0"/>
                <a:cs typeface="Times" charset="0"/>
              </a:rPr>
              <a:t>ELIDRISSI</a:t>
            </a:r>
            <a:endParaRPr sz="2000" dirty="0">
              <a:latin typeface="Times" charset="0"/>
              <a:ea typeface="Times" charset="0"/>
              <a:cs typeface="Times" charset="0"/>
            </a:endParaRPr>
          </a:p>
        </p:txBody>
      </p:sp>
      <p:sp>
        <p:nvSpPr>
          <p:cNvPr id="35" name="object 35"/>
          <p:cNvSpPr/>
          <p:nvPr/>
        </p:nvSpPr>
        <p:spPr>
          <a:xfrm>
            <a:off x="2919141" y="287281"/>
            <a:ext cx="0" cy="9665805"/>
          </a:xfrm>
          <a:custGeom>
            <a:avLst/>
            <a:gdLst/>
            <a:ahLst/>
            <a:cxnLst/>
            <a:rect l="l" t="t" r="r" b="b"/>
            <a:pathLst>
              <a:path h="9667240">
                <a:moveTo>
                  <a:pt x="0" y="0"/>
                </a:moveTo>
                <a:lnTo>
                  <a:pt x="0" y="9667240"/>
                </a:lnTo>
              </a:path>
            </a:pathLst>
          </a:custGeom>
          <a:ln w="38100">
            <a:solidFill>
              <a:srgbClr val="414042"/>
            </a:solidFill>
          </a:ln>
        </p:spPr>
        <p:txBody>
          <a:bodyPr wrap="square" lIns="0" tIns="0" rIns="0" bIns="0" rtlCol="0"/>
          <a:lstStyle/>
          <a:p>
            <a:endParaRPr>
              <a:latin typeface="Times" charset="0"/>
              <a:ea typeface="Times" charset="0"/>
              <a:cs typeface="Times" charset="0"/>
            </a:endParaRPr>
          </a:p>
        </p:txBody>
      </p:sp>
      <p:sp>
        <p:nvSpPr>
          <p:cNvPr id="38" name="object 38"/>
          <p:cNvSpPr txBox="1"/>
          <p:nvPr/>
        </p:nvSpPr>
        <p:spPr>
          <a:xfrm>
            <a:off x="3192823" y="694817"/>
            <a:ext cx="1836782" cy="276999"/>
          </a:xfrm>
          <a:prstGeom prst="rect">
            <a:avLst/>
          </a:prstGeom>
        </p:spPr>
        <p:txBody>
          <a:bodyPr vert="horz" wrap="square" lIns="0" tIns="0" rIns="0" bIns="0" rtlCol="0">
            <a:spAutoFit/>
          </a:bodyPr>
          <a:lstStyle/>
          <a:p>
            <a:pPr marL="12699"/>
            <a:r>
              <a:rPr lang="fr-FR" dirty="0" smtClean="0">
                <a:solidFill>
                  <a:srgbClr val="414042"/>
                </a:solidFill>
                <a:latin typeface="Times" charset="0"/>
                <a:ea typeface="Times" charset="0"/>
                <a:cs typeface="Times" charset="0"/>
              </a:rPr>
              <a:t>FORMATION</a:t>
            </a:r>
            <a:endParaRPr dirty="0">
              <a:latin typeface="Times" charset="0"/>
              <a:ea typeface="Times" charset="0"/>
              <a:cs typeface="Times" charset="0"/>
            </a:endParaRPr>
          </a:p>
        </p:txBody>
      </p:sp>
      <p:sp>
        <p:nvSpPr>
          <p:cNvPr id="39" name="object 39"/>
          <p:cNvSpPr txBox="1"/>
          <p:nvPr/>
        </p:nvSpPr>
        <p:spPr>
          <a:xfrm>
            <a:off x="3192822" y="2929840"/>
            <a:ext cx="4033601" cy="5124480"/>
          </a:xfrm>
          <a:prstGeom prst="rect">
            <a:avLst/>
          </a:prstGeom>
        </p:spPr>
        <p:txBody>
          <a:bodyPr vert="horz" wrap="square" lIns="0" tIns="0" rIns="0" bIns="0" rtlCol="0">
            <a:spAutoFit/>
          </a:bodyPr>
          <a:lstStyle/>
          <a:p>
            <a:pPr marL="12699" algn="just"/>
            <a:r>
              <a:rPr dirty="0" smtClean="0">
                <a:solidFill>
                  <a:srgbClr val="414042"/>
                </a:solidFill>
                <a:latin typeface="Times" charset="0"/>
                <a:ea typeface="Times" charset="0"/>
                <a:cs typeface="Times" charset="0"/>
              </a:rPr>
              <a:t>EXP</a:t>
            </a:r>
            <a:r>
              <a:rPr lang="fr-FR" dirty="0" err="1" smtClean="0">
                <a:solidFill>
                  <a:srgbClr val="414042"/>
                </a:solidFill>
                <a:latin typeface="Times" charset="0"/>
                <a:ea typeface="Times" charset="0"/>
                <a:cs typeface="Times" charset="0"/>
              </a:rPr>
              <a:t>É</a:t>
            </a:r>
            <a:r>
              <a:rPr dirty="0" smtClean="0">
                <a:solidFill>
                  <a:srgbClr val="414042"/>
                </a:solidFill>
                <a:latin typeface="Times" charset="0"/>
                <a:ea typeface="Times" charset="0"/>
                <a:cs typeface="Times" charset="0"/>
              </a:rPr>
              <a:t>RIENCES</a:t>
            </a:r>
            <a:endParaRPr lang="fr-FR" dirty="0" smtClean="0">
              <a:solidFill>
                <a:srgbClr val="414042"/>
              </a:solidFill>
              <a:latin typeface="Times" charset="0"/>
              <a:ea typeface="Times" charset="0"/>
              <a:cs typeface="Times" charset="0"/>
            </a:endParaRPr>
          </a:p>
          <a:p>
            <a:pPr marL="12699" algn="just">
              <a:spcBef>
                <a:spcPts val="500"/>
              </a:spcBef>
            </a:pPr>
            <a:endParaRPr lang="fr-FR" sz="1000" b="1" dirty="0" smtClean="0">
              <a:solidFill>
                <a:srgbClr val="231F20"/>
              </a:solidFill>
              <a:latin typeface="Times" charset="0"/>
              <a:ea typeface="Times" charset="0"/>
              <a:cs typeface="Times" charset="0"/>
            </a:endParaRPr>
          </a:p>
          <a:p>
            <a:pPr marL="12699" algn="just">
              <a:spcBef>
                <a:spcPts val="500"/>
              </a:spcBef>
            </a:pPr>
            <a:r>
              <a:rPr lang="fr-FR" sz="1000" b="1" dirty="0" smtClean="0">
                <a:solidFill>
                  <a:srgbClr val="231F20"/>
                </a:solidFill>
                <a:latin typeface="Times" charset="0"/>
                <a:ea typeface="Times" charset="0"/>
                <a:cs typeface="Times" charset="0"/>
              </a:rPr>
              <a:t/>
            </a:r>
            <a:br>
              <a:rPr lang="fr-FR" sz="1000" b="1" dirty="0" smtClean="0">
                <a:solidFill>
                  <a:srgbClr val="231F20"/>
                </a:solidFill>
                <a:latin typeface="Times" charset="0"/>
                <a:ea typeface="Times" charset="0"/>
                <a:cs typeface="Times" charset="0"/>
              </a:rPr>
            </a:br>
            <a:r>
              <a:rPr lang="fr-MA" sz="1000" b="1" dirty="0" smtClean="0">
                <a:solidFill>
                  <a:srgbClr val="231F20"/>
                </a:solidFill>
                <a:latin typeface="Times" charset="0"/>
                <a:ea typeface="Times" charset="0"/>
                <a:cs typeface="Times" charset="0"/>
              </a:rPr>
              <a:t>2021-2022 </a:t>
            </a:r>
            <a:r>
              <a:rPr sz="1000" b="1" dirty="0" smtClean="0">
                <a:solidFill>
                  <a:srgbClr val="231F20"/>
                </a:solidFill>
                <a:latin typeface="Times" charset="0"/>
                <a:ea typeface="Times" charset="0"/>
                <a:cs typeface="Times" charset="0"/>
              </a:rPr>
              <a:t>| </a:t>
            </a:r>
            <a:r>
              <a:rPr lang="fr-FR" sz="1000" b="1" dirty="0" smtClean="0">
                <a:solidFill>
                  <a:srgbClr val="231F20"/>
                </a:solidFill>
                <a:latin typeface="Times" charset="0"/>
                <a:ea typeface="Times" charset="0"/>
                <a:cs typeface="Times" charset="0"/>
              </a:rPr>
              <a:t>Sté Hello World </a:t>
            </a:r>
            <a:endParaRPr sz="1000" dirty="0">
              <a:latin typeface="Times" charset="0"/>
              <a:ea typeface="Times" charset="0"/>
              <a:cs typeface="Times" charset="0"/>
            </a:endParaRPr>
          </a:p>
          <a:p>
            <a:pPr defTabSz="685800">
              <a:defRPr/>
            </a:pPr>
            <a:r>
              <a:rPr lang="fr-FR" sz="1000" dirty="0" smtClean="0">
                <a:latin typeface="Times" charset="0"/>
                <a:ea typeface="Times" charset="0"/>
                <a:cs typeface="Times" charset="0"/>
              </a:rPr>
              <a:t>2 mois de travail en qualit</a:t>
            </a:r>
            <a:r>
              <a:rPr lang="fr-FR" sz="1000" dirty="0" smtClean="0">
                <a:latin typeface="Times" charset="0"/>
                <a:ea typeface="Times" charset="0"/>
                <a:cs typeface="Times" charset="0"/>
              </a:rPr>
              <a:t>é de développeur avec société </a:t>
            </a:r>
            <a:r>
              <a:rPr lang="fr-FR" sz="1000" b="1" dirty="0">
                <a:solidFill>
                  <a:srgbClr val="231F20"/>
                </a:solidFill>
                <a:latin typeface="Times" charset="0"/>
                <a:ea typeface="Times" charset="0"/>
                <a:cs typeface="Times" charset="0"/>
              </a:rPr>
              <a:t>Hello World </a:t>
            </a:r>
            <a:r>
              <a:rPr lang="fr-FR" sz="1000" b="1" dirty="0" smtClean="0">
                <a:solidFill>
                  <a:srgbClr val="231F20"/>
                </a:solidFill>
                <a:latin typeface="Times" charset="0"/>
                <a:ea typeface="Times" charset="0"/>
                <a:cs typeface="Times" charset="0"/>
              </a:rPr>
              <a:t> à Marrakech </a:t>
            </a:r>
            <a:endParaRPr lang="fr-FR" sz="1000" dirty="0" smtClean="0">
              <a:latin typeface="Times" charset="0"/>
              <a:ea typeface="Times" charset="0"/>
              <a:cs typeface="Times" charset="0"/>
            </a:endParaRPr>
          </a:p>
          <a:p>
            <a:pPr defTabSz="685800">
              <a:defRPr/>
            </a:pPr>
            <a:endParaRPr lang="fr-MA" sz="1000" dirty="0" smtClean="0">
              <a:latin typeface="Times" charset="0"/>
              <a:ea typeface="Times" charset="0"/>
              <a:cs typeface="Times" charset="0"/>
            </a:endParaRPr>
          </a:p>
          <a:p>
            <a:pPr defTabSz="685800">
              <a:defRPr/>
            </a:pPr>
            <a:endParaRPr lang="fr-FR" sz="1000" dirty="0">
              <a:latin typeface="Times" charset="0"/>
              <a:ea typeface="Times" charset="0"/>
              <a:cs typeface="Times" charset="0"/>
            </a:endParaRPr>
          </a:p>
          <a:p>
            <a:pPr marL="12699" algn="just">
              <a:spcBef>
                <a:spcPts val="500"/>
              </a:spcBef>
            </a:pPr>
            <a:r>
              <a:rPr lang="fr-FR" sz="1000" b="1" dirty="0" smtClean="0">
                <a:solidFill>
                  <a:srgbClr val="231F20"/>
                </a:solidFill>
                <a:latin typeface="Times" charset="0"/>
                <a:ea typeface="Times" charset="0"/>
                <a:cs typeface="Times" charset="0"/>
              </a:rPr>
              <a:t>2021- 2022| Freelancer </a:t>
            </a:r>
            <a:endParaRPr lang="fr-FR" sz="1000" dirty="0" smtClean="0">
              <a:latin typeface="Times" charset="0"/>
              <a:ea typeface="Times" charset="0"/>
              <a:cs typeface="Times" charset="0"/>
            </a:endParaRPr>
          </a:p>
          <a:p>
            <a:pPr defTabSz="685800">
              <a:defRPr/>
            </a:pPr>
            <a:r>
              <a:rPr lang="fr-FR" sz="1000" dirty="0" smtClean="0">
                <a:latin typeface="Times" charset="0"/>
                <a:ea typeface="Times" charset="0"/>
                <a:cs typeface="Times" charset="0"/>
              </a:rPr>
              <a:t>Réalisation des sites web </a:t>
            </a:r>
            <a:endParaRPr lang="fr-FR" sz="1000" dirty="0">
              <a:latin typeface="Times" charset="0"/>
              <a:ea typeface="Times" charset="0"/>
              <a:cs typeface="Times" charset="0"/>
            </a:endParaRPr>
          </a:p>
          <a:p>
            <a:pPr defTabSz="685800">
              <a:defRPr/>
            </a:pPr>
            <a:r>
              <a:rPr lang="fr-FR" sz="1000" dirty="0">
                <a:latin typeface="Times" charset="0"/>
                <a:ea typeface="Times" charset="0"/>
                <a:cs typeface="Times" charset="0"/>
              </a:rPr>
              <a:t>http://shop.codata-agency.com/ , codata-iptv.com , https://ossama-hulu.vercel.app/ , https://ossama-airbnb.vercel.app/ , https://sidi-hida.netlify.app/ , codata-agency.com , </a:t>
            </a:r>
            <a:r>
              <a:rPr lang="fr-FR" sz="1000" dirty="0" smtClean="0">
                <a:latin typeface="Times" charset="0"/>
                <a:ea typeface="Times" charset="0"/>
                <a:cs typeface="Times" charset="0"/>
              </a:rPr>
              <a:t>ossamachat.com</a:t>
            </a:r>
          </a:p>
          <a:p>
            <a:pPr defTabSz="685800">
              <a:defRPr/>
            </a:pPr>
            <a:endParaRPr lang="fr-MA" sz="1000" dirty="0">
              <a:latin typeface="Times" charset="0"/>
              <a:ea typeface="Times" charset="0"/>
              <a:cs typeface="Times" charset="0"/>
            </a:endParaRPr>
          </a:p>
          <a:p>
            <a:pPr defTabSz="685800">
              <a:defRPr/>
            </a:pPr>
            <a:endParaRPr lang="fr-FR" sz="1000" dirty="0" smtClean="0">
              <a:latin typeface="Times" charset="0"/>
              <a:ea typeface="Times" charset="0"/>
              <a:cs typeface="Times" charset="0"/>
            </a:endParaRPr>
          </a:p>
          <a:p>
            <a:pPr marL="12699" algn="just">
              <a:spcBef>
                <a:spcPts val="500"/>
              </a:spcBef>
            </a:pPr>
            <a:r>
              <a:rPr lang="fr-FR" sz="1000" b="1" dirty="0" smtClean="0">
                <a:solidFill>
                  <a:srgbClr val="231F20"/>
                </a:solidFill>
                <a:latin typeface="Times" charset="0"/>
                <a:ea typeface="Times" charset="0"/>
                <a:cs typeface="Times" charset="0"/>
              </a:rPr>
              <a:t>2021- 2022| </a:t>
            </a:r>
            <a:r>
              <a:rPr lang="fr-FR" sz="1000" b="1" dirty="0">
                <a:solidFill>
                  <a:srgbClr val="231F20"/>
                </a:solidFill>
                <a:latin typeface="Times" charset="0"/>
                <a:ea typeface="Times" charset="0"/>
                <a:cs typeface="Times" charset="0"/>
              </a:rPr>
              <a:t>Internet </a:t>
            </a:r>
            <a:r>
              <a:rPr lang="fr-FR" sz="1000" b="1" dirty="0" err="1">
                <a:solidFill>
                  <a:srgbClr val="231F20"/>
                </a:solidFill>
                <a:latin typeface="Times" charset="0"/>
                <a:ea typeface="Times" charset="0"/>
                <a:cs typeface="Times" charset="0"/>
              </a:rPr>
              <a:t>Marketer</a:t>
            </a:r>
            <a:endParaRPr lang="fr-FR" sz="1000" dirty="0" smtClean="0">
              <a:latin typeface="Times" charset="0"/>
              <a:ea typeface="Times" charset="0"/>
              <a:cs typeface="Times" charset="0"/>
            </a:endParaRPr>
          </a:p>
          <a:p>
            <a:pPr defTabSz="685800">
              <a:defRPr/>
            </a:pPr>
            <a:r>
              <a:rPr lang="fr-MA" sz="1000" dirty="0" err="1" smtClean="0">
                <a:latin typeface="Times" charset="0"/>
                <a:ea typeface="Times" charset="0"/>
                <a:cs typeface="Times" charset="0"/>
              </a:rPr>
              <a:t>Fcebook</a:t>
            </a:r>
            <a:r>
              <a:rPr lang="fr-MA" sz="1000" dirty="0" smtClean="0">
                <a:latin typeface="Times" charset="0"/>
                <a:ea typeface="Times" charset="0"/>
                <a:cs typeface="Times" charset="0"/>
              </a:rPr>
              <a:t> </a:t>
            </a:r>
            <a:r>
              <a:rPr lang="fr-MA" sz="1000" dirty="0" err="1" smtClean="0">
                <a:latin typeface="Times" charset="0"/>
                <a:ea typeface="Times" charset="0"/>
                <a:cs typeface="Times" charset="0"/>
              </a:rPr>
              <a:t>Ads</a:t>
            </a:r>
            <a:r>
              <a:rPr lang="fr-MA" sz="1000" dirty="0" smtClean="0">
                <a:latin typeface="Times" charset="0"/>
                <a:ea typeface="Times" charset="0"/>
                <a:cs typeface="Times" charset="0"/>
              </a:rPr>
              <a:t> </a:t>
            </a:r>
          </a:p>
          <a:p>
            <a:pPr defTabSz="685800">
              <a:defRPr/>
            </a:pPr>
            <a:r>
              <a:rPr lang="fr-MA" sz="1000" dirty="0" smtClean="0">
                <a:latin typeface="Times" charset="0"/>
                <a:ea typeface="Times" charset="0"/>
                <a:cs typeface="Times" charset="0"/>
              </a:rPr>
              <a:t>Google </a:t>
            </a:r>
            <a:r>
              <a:rPr lang="fr-MA" sz="1000" dirty="0" err="1" smtClean="0">
                <a:latin typeface="Times" charset="0"/>
                <a:ea typeface="Times" charset="0"/>
                <a:cs typeface="Times" charset="0"/>
              </a:rPr>
              <a:t>Ads</a:t>
            </a:r>
            <a:r>
              <a:rPr lang="fr-MA" sz="1000" dirty="0" smtClean="0">
                <a:latin typeface="Times" charset="0"/>
                <a:ea typeface="Times" charset="0"/>
                <a:cs typeface="Times" charset="0"/>
              </a:rPr>
              <a:t> </a:t>
            </a:r>
            <a:endParaRPr lang="fr-FR" sz="1000" dirty="0">
              <a:latin typeface="Times" charset="0"/>
              <a:ea typeface="Times" charset="0"/>
              <a:cs typeface="Times" charset="0"/>
            </a:endParaRPr>
          </a:p>
          <a:p>
            <a:pPr defTabSz="685800">
              <a:defRPr/>
            </a:pPr>
            <a:endParaRPr lang="fr-MA" sz="1000" dirty="0" smtClean="0">
              <a:latin typeface="Times" charset="0"/>
              <a:ea typeface="Times" charset="0"/>
              <a:cs typeface="Times" charset="0"/>
            </a:endParaRPr>
          </a:p>
          <a:p>
            <a:pPr defTabSz="685800">
              <a:defRPr/>
            </a:pPr>
            <a:endParaRPr lang="fr-MA" sz="1000" dirty="0" smtClean="0">
              <a:latin typeface="Times" charset="0"/>
              <a:ea typeface="Times" charset="0"/>
              <a:cs typeface="Times" charset="0"/>
            </a:endParaRPr>
          </a:p>
          <a:p>
            <a:pPr marL="12699" algn="just">
              <a:spcBef>
                <a:spcPts val="500"/>
              </a:spcBef>
            </a:pPr>
            <a:r>
              <a:rPr lang="fr-FR" sz="1000" b="1" dirty="0">
                <a:solidFill>
                  <a:srgbClr val="231F20"/>
                </a:solidFill>
                <a:latin typeface="Times" charset="0"/>
                <a:ea typeface="Times" charset="0"/>
                <a:cs typeface="Times" charset="0"/>
              </a:rPr>
              <a:t>2021- </a:t>
            </a:r>
            <a:r>
              <a:rPr lang="fr-FR" sz="1000" b="1" dirty="0" smtClean="0">
                <a:solidFill>
                  <a:srgbClr val="231F20"/>
                </a:solidFill>
                <a:latin typeface="Times" charset="0"/>
                <a:ea typeface="Times" charset="0"/>
                <a:cs typeface="Times" charset="0"/>
              </a:rPr>
              <a:t>20</a:t>
            </a:r>
          </a:p>
          <a:p>
            <a:pPr marL="12699" algn="just">
              <a:spcBef>
                <a:spcPts val="500"/>
              </a:spcBef>
            </a:pPr>
            <a:r>
              <a:rPr lang="fr-FR" sz="1000" b="1" dirty="0" smtClean="0">
                <a:solidFill>
                  <a:srgbClr val="231F20"/>
                </a:solidFill>
                <a:latin typeface="Times" charset="0"/>
                <a:ea typeface="Times" charset="0"/>
                <a:cs typeface="Times" charset="0"/>
              </a:rPr>
              <a:t>22</a:t>
            </a:r>
            <a:r>
              <a:rPr lang="fr-FR" sz="1000" b="1" dirty="0">
                <a:solidFill>
                  <a:srgbClr val="231F20"/>
                </a:solidFill>
                <a:latin typeface="Times" charset="0"/>
                <a:ea typeface="Times" charset="0"/>
                <a:cs typeface="Times" charset="0"/>
              </a:rPr>
              <a:t>| </a:t>
            </a:r>
            <a:r>
              <a:rPr lang="fr-FR" sz="1000" b="1" dirty="0" err="1">
                <a:solidFill>
                  <a:srgbClr val="231F20"/>
                </a:solidFill>
                <a:latin typeface="Times" charset="0"/>
                <a:ea typeface="Times" charset="0"/>
                <a:cs typeface="Times" charset="0"/>
              </a:rPr>
              <a:t>Codata</a:t>
            </a:r>
            <a:r>
              <a:rPr lang="fr-FR" sz="1000" b="1" dirty="0">
                <a:solidFill>
                  <a:srgbClr val="231F20"/>
                </a:solidFill>
                <a:latin typeface="Times" charset="0"/>
                <a:ea typeface="Times" charset="0"/>
                <a:cs typeface="Times" charset="0"/>
              </a:rPr>
              <a:t> Agency</a:t>
            </a:r>
            <a:endParaRPr lang="fr-FR" sz="1000" dirty="0">
              <a:latin typeface="Times" charset="0"/>
              <a:ea typeface="Times" charset="0"/>
              <a:cs typeface="Times" charset="0"/>
            </a:endParaRPr>
          </a:p>
          <a:p>
            <a:pPr defTabSz="685800">
              <a:defRPr/>
            </a:pPr>
            <a:r>
              <a:rPr lang="fr-MA" sz="1000" dirty="0" smtClean="0">
                <a:latin typeface="Times" charset="0"/>
                <a:ea typeface="Times" charset="0"/>
                <a:cs typeface="Times" charset="0"/>
              </a:rPr>
              <a:t> </a:t>
            </a:r>
            <a:r>
              <a:rPr lang="fr-FR" sz="1000" dirty="0" smtClean="0"/>
              <a:t>co-fondateur </a:t>
            </a:r>
            <a:r>
              <a:rPr lang="fr-FR" sz="1000" dirty="0"/>
              <a:t>agence :</a:t>
            </a:r>
            <a:r>
              <a:rPr lang="fr-FR" sz="1000" dirty="0" err="1"/>
              <a:t>Codata</a:t>
            </a:r>
            <a:r>
              <a:rPr lang="fr-FR" sz="1000" dirty="0"/>
              <a:t> Agency </a:t>
            </a:r>
            <a:r>
              <a:rPr lang="fr-FR" sz="1000" dirty="0" err="1"/>
              <a:t>Builder</a:t>
            </a:r>
            <a:endParaRPr lang="fr-FR" sz="1000" dirty="0" smtClean="0"/>
          </a:p>
          <a:p>
            <a:r>
              <a:rPr lang="fr-FR" sz="1000" dirty="0"/>
              <a:t/>
            </a:r>
            <a:br>
              <a:rPr lang="fr-FR" sz="1000" dirty="0"/>
            </a:br>
            <a:endParaRPr lang="fr-MA" sz="1000" dirty="0">
              <a:latin typeface="Times" charset="0"/>
              <a:ea typeface="Times" charset="0"/>
              <a:cs typeface="Times" charset="0"/>
            </a:endParaRPr>
          </a:p>
          <a:p>
            <a:pPr defTabSz="685800">
              <a:defRPr/>
            </a:pPr>
            <a:endParaRPr lang="fr-MA" sz="1000" dirty="0" smtClean="0">
              <a:latin typeface="Times" charset="0"/>
              <a:ea typeface="Times" charset="0"/>
              <a:cs typeface="Times" charset="0"/>
            </a:endParaRPr>
          </a:p>
          <a:p>
            <a:pPr defTabSz="685800">
              <a:defRPr/>
            </a:pPr>
            <a:endParaRPr lang="fr-MA" sz="1000" dirty="0">
              <a:latin typeface="Times" charset="0"/>
              <a:ea typeface="Times" charset="0"/>
              <a:cs typeface="Times" charset="0"/>
            </a:endParaRPr>
          </a:p>
          <a:p>
            <a:pPr defTabSz="685800">
              <a:defRPr/>
            </a:pPr>
            <a:endParaRPr lang="fr-MA" sz="1000" dirty="0" smtClean="0">
              <a:latin typeface="Times" charset="0"/>
              <a:ea typeface="Times" charset="0"/>
              <a:cs typeface="Times" charset="0"/>
            </a:endParaRPr>
          </a:p>
          <a:p>
            <a:pPr defTabSz="685800">
              <a:defRPr/>
            </a:pPr>
            <a:endParaRPr lang="fr-FR" sz="1000" dirty="0" smtClean="0">
              <a:latin typeface="Times" charset="0"/>
              <a:ea typeface="Times" charset="0"/>
              <a:cs typeface="Times" charset="0"/>
            </a:endParaRPr>
          </a:p>
          <a:p>
            <a:pPr defTabSz="685800">
              <a:defRPr/>
            </a:pPr>
            <a:endParaRPr lang="fr-FR" sz="1000" dirty="0">
              <a:latin typeface="Times" charset="0"/>
              <a:ea typeface="Times" charset="0"/>
              <a:cs typeface="Times" charset="0"/>
            </a:endParaRPr>
          </a:p>
        </p:txBody>
      </p:sp>
      <p:sp>
        <p:nvSpPr>
          <p:cNvPr id="40" name="object 40"/>
          <p:cNvSpPr txBox="1"/>
          <p:nvPr/>
        </p:nvSpPr>
        <p:spPr>
          <a:xfrm>
            <a:off x="3192822" y="7452699"/>
            <a:ext cx="3616807" cy="276999"/>
          </a:xfrm>
          <a:prstGeom prst="rect">
            <a:avLst/>
          </a:prstGeom>
        </p:spPr>
        <p:txBody>
          <a:bodyPr vert="horz" wrap="square" lIns="0" tIns="0" rIns="0" bIns="0" rtlCol="0">
            <a:spAutoFit/>
          </a:bodyPr>
          <a:lstStyle/>
          <a:p>
            <a:pPr marL="12699"/>
            <a:r>
              <a:rPr lang="fr-FR" dirty="0" smtClean="0">
                <a:solidFill>
                  <a:srgbClr val="414042"/>
                </a:solidFill>
                <a:latin typeface="Times" charset="0"/>
                <a:ea typeface="Times" charset="0"/>
                <a:cs typeface="Times" charset="0"/>
              </a:rPr>
              <a:t>COMPÉTENCES INFORMATIQUE</a:t>
            </a:r>
            <a:endParaRPr dirty="0">
              <a:latin typeface="Times" charset="0"/>
              <a:ea typeface="Times" charset="0"/>
              <a:cs typeface="Times" charset="0"/>
            </a:endParaRPr>
          </a:p>
        </p:txBody>
      </p:sp>
      <p:sp>
        <p:nvSpPr>
          <p:cNvPr id="67" name="object 67"/>
          <p:cNvSpPr txBox="1"/>
          <p:nvPr/>
        </p:nvSpPr>
        <p:spPr>
          <a:xfrm>
            <a:off x="3192822" y="9099066"/>
            <a:ext cx="2694228" cy="276999"/>
          </a:xfrm>
          <a:prstGeom prst="rect">
            <a:avLst/>
          </a:prstGeom>
        </p:spPr>
        <p:txBody>
          <a:bodyPr vert="horz" wrap="square" lIns="0" tIns="0" rIns="0" bIns="0" rtlCol="0">
            <a:spAutoFit/>
          </a:bodyPr>
          <a:lstStyle/>
          <a:p>
            <a:pPr marL="12699"/>
            <a:r>
              <a:rPr lang="fr-FR" dirty="0" smtClean="0">
                <a:solidFill>
                  <a:srgbClr val="414042"/>
                </a:solidFill>
                <a:latin typeface="Times" charset="0"/>
                <a:ea typeface="Times" charset="0"/>
                <a:cs typeface="Times" charset="0"/>
              </a:rPr>
              <a:t>LANGUES</a:t>
            </a:r>
            <a:endParaRPr dirty="0">
              <a:latin typeface="Times" charset="0"/>
              <a:ea typeface="Times" charset="0"/>
              <a:cs typeface="Times" charset="0"/>
            </a:endParaRPr>
          </a:p>
        </p:txBody>
      </p:sp>
      <p:sp>
        <p:nvSpPr>
          <p:cNvPr id="94" name="object 94"/>
          <p:cNvSpPr/>
          <p:nvPr/>
        </p:nvSpPr>
        <p:spPr>
          <a:xfrm>
            <a:off x="2855651" y="794039"/>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95" name="object 95"/>
          <p:cNvSpPr/>
          <p:nvPr/>
        </p:nvSpPr>
        <p:spPr>
          <a:xfrm>
            <a:off x="2865511" y="3016818"/>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96" name="object 96"/>
          <p:cNvSpPr/>
          <p:nvPr/>
        </p:nvSpPr>
        <p:spPr>
          <a:xfrm>
            <a:off x="2855651" y="7551877"/>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97" name="object 97"/>
          <p:cNvSpPr/>
          <p:nvPr/>
        </p:nvSpPr>
        <p:spPr>
          <a:xfrm>
            <a:off x="2855651" y="9198272"/>
            <a:ext cx="126981" cy="126981"/>
          </a:xfrm>
          <a:custGeom>
            <a:avLst/>
            <a:gdLst/>
            <a:ahLst/>
            <a:cxnLst/>
            <a:rect l="l" t="t" r="r" b="b"/>
            <a:pathLst>
              <a:path w="127000" h="127000">
                <a:moveTo>
                  <a:pt x="63500" y="0"/>
                </a:moveTo>
                <a:lnTo>
                  <a:pt x="38785" y="4990"/>
                </a:lnTo>
                <a:lnTo>
                  <a:pt x="18600" y="18600"/>
                </a:lnTo>
                <a:lnTo>
                  <a:pt x="4990" y="38785"/>
                </a:lnTo>
                <a:lnTo>
                  <a:pt x="0" y="63499"/>
                </a:lnTo>
                <a:lnTo>
                  <a:pt x="4990" y="88214"/>
                </a:lnTo>
                <a:lnTo>
                  <a:pt x="18600" y="108399"/>
                </a:lnTo>
                <a:lnTo>
                  <a:pt x="38785" y="122009"/>
                </a:lnTo>
                <a:lnTo>
                  <a:pt x="63500" y="126999"/>
                </a:lnTo>
                <a:lnTo>
                  <a:pt x="88214" y="122009"/>
                </a:lnTo>
                <a:lnTo>
                  <a:pt x="108399" y="108399"/>
                </a:lnTo>
                <a:lnTo>
                  <a:pt x="122009" y="88214"/>
                </a:lnTo>
                <a:lnTo>
                  <a:pt x="127000" y="63499"/>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00" name="Rectangle 99"/>
          <p:cNvSpPr/>
          <p:nvPr/>
        </p:nvSpPr>
        <p:spPr>
          <a:xfrm>
            <a:off x="3083967" y="1095745"/>
            <a:ext cx="3588591" cy="2054409"/>
          </a:xfrm>
          <a:prstGeom prst="rect">
            <a:avLst/>
          </a:prstGeom>
        </p:spPr>
        <p:txBody>
          <a:bodyPr wrap="square">
            <a:spAutoFit/>
          </a:bodyPr>
          <a:lstStyle/>
          <a:p>
            <a:pPr marL="12699">
              <a:spcBef>
                <a:spcPts val="905"/>
              </a:spcBef>
            </a:pPr>
            <a:r>
              <a:rPr lang="fr-FR" sz="1000" b="1" dirty="0" smtClean="0">
                <a:solidFill>
                  <a:srgbClr val="231F20"/>
                </a:solidFill>
                <a:latin typeface="Times" charset="0"/>
                <a:ea typeface="Times" charset="0"/>
                <a:cs typeface="Times" charset="0"/>
              </a:rPr>
              <a:t>2019– Lycée M’</a:t>
            </a:r>
            <a:r>
              <a:rPr lang="fr-FR" sz="1000" b="1" dirty="0" err="1" smtClean="0">
                <a:solidFill>
                  <a:srgbClr val="231F20"/>
                </a:solidFill>
                <a:latin typeface="Times" charset="0"/>
                <a:ea typeface="Times" charset="0"/>
                <a:cs typeface="Times" charset="0"/>
              </a:rPr>
              <a:t>hamid</a:t>
            </a:r>
            <a:r>
              <a:rPr lang="fr-FR" sz="1000" b="1" dirty="0" smtClean="0">
                <a:solidFill>
                  <a:srgbClr val="231F20"/>
                </a:solidFill>
                <a:latin typeface="Times" charset="0"/>
                <a:ea typeface="Times" charset="0"/>
                <a:cs typeface="Times" charset="0"/>
              </a:rPr>
              <a:t> 7 </a:t>
            </a:r>
            <a:r>
              <a:rPr lang="fr-FR" sz="1000" b="1" dirty="0" smtClean="0">
                <a:solidFill>
                  <a:srgbClr val="231F20"/>
                </a:solidFill>
                <a:latin typeface="Times" charset="0"/>
                <a:ea typeface="Times" charset="0"/>
                <a:cs typeface="Times" charset="0"/>
              </a:rPr>
              <a:t/>
            </a:r>
            <a:br>
              <a:rPr lang="fr-FR" sz="1000" b="1" dirty="0" smtClean="0">
                <a:solidFill>
                  <a:srgbClr val="231F20"/>
                </a:solidFill>
                <a:latin typeface="Times" charset="0"/>
                <a:ea typeface="Times" charset="0"/>
                <a:cs typeface="Times" charset="0"/>
              </a:rPr>
            </a:br>
            <a:r>
              <a:rPr lang="fr-FR" sz="1000" dirty="0" smtClean="0">
                <a:solidFill>
                  <a:srgbClr val="231F20"/>
                </a:solidFill>
                <a:latin typeface="Times" charset="0"/>
                <a:ea typeface="Times" charset="0"/>
                <a:cs typeface="Times" charset="0"/>
              </a:rPr>
              <a:t>Baccalauréat option SVT</a:t>
            </a:r>
            <a:r>
              <a:rPr lang="fr-FR" sz="1000" b="1" dirty="0" smtClean="0">
                <a:solidFill>
                  <a:srgbClr val="231F20"/>
                </a:solidFill>
                <a:latin typeface="Times" charset="0"/>
                <a:ea typeface="Times" charset="0"/>
                <a:cs typeface="Times" charset="0"/>
              </a:rPr>
              <a:t/>
            </a:r>
            <a:br>
              <a:rPr lang="fr-FR" sz="1000" b="1" dirty="0" smtClean="0">
                <a:solidFill>
                  <a:srgbClr val="231F20"/>
                </a:solidFill>
                <a:latin typeface="Times" charset="0"/>
                <a:ea typeface="Times" charset="0"/>
                <a:cs typeface="Times" charset="0"/>
              </a:rPr>
            </a:br>
            <a:endParaRPr lang="fr-FR" sz="1000" b="1" dirty="0" smtClean="0">
              <a:solidFill>
                <a:srgbClr val="231F20"/>
              </a:solidFill>
              <a:latin typeface="Times" charset="0"/>
              <a:ea typeface="Times" charset="0"/>
              <a:cs typeface="Times" charset="0"/>
            </a:endParaRPr>
          </a:p>
          <a:p>
            <a:pPr marL="12699">
              <a:spcBef>
                <a:spcPts val="905"/>
              </a:spcBef>
            </a:pPr>
            <a:endParaRPr lang="fr-FR" sz="1000" dirty="0" smtClean="0">
              <a:latin typeface="Times" charset="0"/>
              <a:ea typeface="Times" charset="0"/>
              <a:cs typeface="Times" charset="0"/>
            </a:endParaRPr>
          </a:p>
          <a:p>
            <a:pPr marL="12699"/>
            <a:r>
              <a:rPr lang="fr-FR" sz="1000" b="1" dirty="0" smtClean="0">
                <a:solidFill>
                  <a:srgbClr val="231F20"/>
                </a:solidFill>
                <a:latin typeface="Times" charset="0"/>
                <a:ea typeface="Times" charset="0"/>
                <a:cs typeface="Times" charset="0"/>
              </a:rPr>
              <a:t>2021– OFPPT –Sidi </a:t>
            </a:r>
            <a:r>
              <a:rPr lang="fr-FR" sz="1000" b="1" dirty="0" err="1" smtClean="0">
                <a:solidFill>
                  <a:srgbClr val="231F20"/>
                </a:solidFill>
                <a:latin typeface="Times" charset="0"/>
                <a:ea typeface="Times" charset="0"/>
                <a:cs typeface="Times" charset="0"/>
              </a:rPr>
              <a:t>youssef</a:t>
            </a:r>
            <a:endParaRPr lang="fr-FR" sz="1000" b="1" dirty="0" smtClean="0">
              <a:solidFill>
                <a:srgbClr val="231F20"/>
              </a:solidFill>
              <a:latin typeface="Times" charset="0"/>
              <a:ea typeface="Times" charset="0"/>
              <a:cs typeface="Times" charset="0"/>
            </a:endParaRPr>
          </a:p>
          <a:p>
            <a:pPr marL="12699"/>
            <a:r>
              <a:rPr lang="fr-FR" sz="1000" b="1" dirty="0">
                <a:solidFill>
                  <a:srgbClr val="231F20"/>
                </a:solidFill>
                <a:latin typeface="Times" charset="0"/>
                <a:ea typeface="Times" charset="0"/>
                <a:cs typeface="Times" charset="0"/>
              </a:rPr>
              <a:t>DIPLÔME Technicien </a:t>
            </a:r>
            <a:r>
              <a:rPr lang="fr-FR" sz="1000" b="1" dirty="0" smtClean="0">
                <a:solidFill>
                  <a:srgbClr val="231F20"/>
                </a:solidFill>
                <a:latin typeface="Times" charset="0"/>
                <a:ea typeface="Times" charset="0"/>
                <a:cs typeface="Times" charset="0"/>
              </a:rPr>
              <a:t>spécialiser en </a:t>
            </a:r>
            <a:r>
              <a:rPr lang="fr-FR" sz="1000" b="1" dirty="0" err="1" smtClean="0">
                <a:solidFill>
                  <a:srgbClr val="231F20"/>
                </a:solidFill>
                <a:latin typeface="Times" charset="0"/>
                <a:ea typeface="Times" charset="0"/>
                <a:cs typeface="Times" charset="0"/>
              </a:rPr>
              <a:t>Programation</a:t>
            </a:r>
            <a:r>
              <a:rPr lang="fr-FR" sz="1000" b="1" dirty="0" smtClean="0">
                <a:solidFill>
                  <a:srgbClr val="231F20"/>
                </a:solidFill>
                <a:latin typeface="Times" charset="0"/>
                <a:ea typeface="Times" charset="0"/>
                <a:cs typeface="Times" charset="0"/>
              </a:rPr>
              <a:t> </a:t>
            </a:r>
          </a:p>
          <a:p>
            <a:pPr marL="12699"/>
            <a:endParaRPr lang="fr-MA" sz="1000" b="1" dirty="0">
              <a:solidFill>
                <a:srgbClr val="231F20"/>
              </a:solidFill>
              <a:latin typeface="Times" charset="0"/>
              <a:ea typeface="Times" charset="0"/>
              <a:cs typeface="Times" charset="0"/>
            </a:endParaRPr>
          </a:p>
          <a:p>
            <a:pPr marL="12699"/>
            <a:endParaRPr lang="fr-MA" sz="1000" b="1" dirty="0" smtClean="0">
              <a:solidFill>
                <a:srgbClr val="231F20"/>
              </a:solidFill>
              <a:latin typeface="Times" charset="0"/>
              <a:ea typeface="Times" charset="0"/>
              <a:cs typeface="Times" charset="0"/>
            </a:endParaRPr>
          </a:p>
          <a:p>
            <a:pPr marL="12699"/>
            <a:r>
              <a:rPr lang="fr-MA" sz="1000" b="1" dirty="0">
                <a:solidFill>
                  <a:srgbClr val="231F20"/>
                </a:solidFill>
                <a:latin typeface="Times" charset="0"/>
                <a:ea typeface="Times" charset="0"/>
                <a:cs typeface="Times" charset="0"/>
              </a:rPr>
              <a:t>2021 : </a:t>
            </a:r>
            <a:r>
              <a:rPr lang="fr-MA" sz="1000" b="1" dirty="0" err="1" smtClean="0">
                <a:solidFill>
                  <a:srgbClr val="231F20"/>
                </a:solidFill>
                <a:latin typeface="Times" charset="0"/>
                <a:ea typeface="Times" charset="0"/>
                <a:cs typeface="Times" charset="0"/>
              </a:rPr>
              <a:t>Sololearn</a:t>
            </a:r>
            <a:endParaRPr lang="fr-MA" sz="1000" b="1" dirty="0" smtClean="0">
              <a:solidFill>
                <a:srgbClr val="231F20"/>
              </a:solidFill>
              <a:latin typeface="Times" charset="0"/>
              <a:ea typeface="Times" charset="0"/>
              <a:cs typeface="Times" charset="0"/>
            </a:endParaRPr>
          </a:p>
          <a:p>
            <a:pPr marL="12699"/>
            <a:r>
              <a:rPr lang="fr-MA" sz="1000" b="1" dirty="0">
                <a:solidFill>
                  <a:srgbClr val="231F20"/>
                </a:solidFill>
                <a:latin typeface="Times" charset="0"/>
                <a:ea typeface="Times" charset="0"/>
                <a:cs typeface="Times" charset="0"/>
              </a:rPr>
              <a:t>Certificats </a:t>
            </a:r>
            <a:r>
              <a:rPr lang="fr-MA" sz="1000" b="1" dirty="0" err="1" smtClean="0">
                <a:solidFill>
                  <a:srgbClr val="231F20"/>
                </a:solidFill>
                <a:latin typeface="Times" charset="0"/>
                <a:ea typeface="Times" charset="0"/>
                <a:cs typeface="Times" charset="0"/>
              </a:rPr>
              <a:t>Sololearn</a:t>
            </a:r>
            <a:r>
              <a:rPr lang="fr-MA" sz="1000" b="1" dirty="0" smtClean="0">
                <a:solidFill>
                  <a:srgbClr val="231F20"/>
                </a:solidFill>
                <a:latin typeface="Times" charset="0"/>
                <a:ea typeface="Times" charset="0"/>
                <a:cs typeface="Times" charset="0"/>
              </a:rPr>
              <a:t> </a:t>
            </a:r>
            <a:r>
              <a:rPr lang="en-US" sz="1000" b="1" dirty="0">
                <a:solidFill>
                  <a:srgbClr val="231F20"/>
                </a:solidFill>
                <a:latin typeface="Times" charset="0"/>
                <a:ea typeface="Times" charset="0"/>
                <a:cs typeface="Times" charset="0"/>
              </a:rPr>
              <a:t>(PHP , React </a:t>
            </a:r>
            <a:r>
              <a:rPr lang="en-US" sz="1000" b="1" dirty="0" err="1">
                <a:solidFill>
                  <a:srgbClr val="231F20"/>
                </a:solidFill>
                <a:latin typeface="Times" charset="0"/>
                <a:ea typeface="Times" charset="0"/>
                <a:cs typeface="Times" charset="0"/>
              </a:rPr>
              <a:t>js</a:t>
            </a:r>
            <a:r>
              <a:rPr lang="en-US" sz="1000" b="1" dirty="0">
                <a:solidFill>
                  <a:srgbClr val="231F20"/>
                </a:solidFill>
                <a:latin typeface="Times" charset="0"/>
                <a:ea typeface="Times" charset="0"/>
                <a:cs typeface="Times" charset="0"/>
              </a:rPr>
              <a:t> , Design Responsive)</a:t>
            </a:r>
            <a:endParaRPr lang="fr-FR" sz="1000" b="1" dirty="0" smtClean="0">
              <a:solidFill>
                <a:srgbClr val="231F20"/>
              </a:solidFill>
              <a:latin typeface="Times" charset="0"/>
              <a:ea typeface="Times" charset="0"/>
              <a:cs typeface="Times" charset="0"/>
            </a:endParaRPr>
          </a:p>
          <a:p>
            <a:pPr marL="12699"/>
            <a:r>
              <a:rPr lang="fr-FR" sz="1000" dirty="0" smtClean="0">
                <a:solidFill>
                  <a:srgbClr val="231F20"/>
                </a:solidFill>
                <a:latin typeface="Times" charset="0"/>
                <a:ea typeface="Times" charset="0"/>
                <a:cs typeface="Times" charset="0"/>
              </a:rPr>
              <a:t>.</a:t>
            </a:r>
            <a:r>
              <a:rPr lang="fr-FR" sz="1000" b="1" dirty="0" smtClean="0">
                <a:solidFill>
                  <a:srgbClr val="231F20"/>
                </a:solidFill>
                <a:latin typeface="Times" charset="0"/>
                <a:ea typeface="Times" charset="0"/>
                <a:cs typeface="Times" charset="0"/>
              </a:rPr>
              <a:t/>
            </a:r>
            <a:br>
              <a:rPr lang="fr-FR" sz="1000" b="1" dirty="0" smtClean="0">
                <a:solidFill>
                  <a:srgbClr val="231F20"/>
                </a:solidFill>
                <a:latin typeface="Times" charset="0"/>
                <a:ea typeface="Times" charset="0"/>
                <a:cs typeface="Times" charset="0"/>
              </a:rPr>
            </a:br>
            <a:endParaRPr lang="fr-FR" sz="1000" dirty="0">
              <a:latin typeface="Times" charset="0"/>
              <a:ea typeface="Times" charset="0"/>
              <a:cs typeface="Times" charset="0"/>
            </a:endParaRPr>
          </a:p>
        </p:txBody>
      </p:sp>
      <p:sp>
        <p:nvSpPr>
          <p:cNvPr id="103" name="ZoneTexte 102"/>
          <p:cNvSpPr txBox="1"/>
          <p:nvPr/>
        </p:nvSpPr>
        <p:spPr>
          <a:xfrm>
            <a:off x="3149618" y="7915850"/>
            <a:ext cx="1154483" cy="1169551"/>
          </a:xfrm>
          <a:prstGeom prst="rect">
            <a:avLst/>
          </a:prstGeom>
          <a:noFill/>
        </p:spPr>
        <p:txBody>
          <a:bodyPr wrap="none" rtlCol="0">
            <a:spAutoFit/>
          </a:bodyPr>
          <a:lstStyle/>
          <a:p>
            <a:r>
              <a:rPr lang="fr-FR" sz="1000" dirty="0" smtClean="0">
                <a:latin typeface="Times" charset="0"/>
                <a:ea typeface="Times" charset="0"/>
                <a:cs typeface="Times" charset="0"/>
              </a:rPr>
              <a:t>Windows / </a:t>
            </a:r>
            <a:r>
              <a:rPr lang="fr-FR" sz="1000" dirty="0" err="1" smtClean="0">
                <a:latin typeface="Times" charset="0"/>
                <a:ea typeface="Times" charset="0"/>
                <a:cs typeface="Times" charset="0"/>
              </a:rPr>
              <a:t>macOS</a:t>
            </a:r>
            <a:r>
              <a:rPr lang="fr-FR" sz="1000" dirty="0" smtClean="0">
                <a:latin typeface="Times" charset="0"/>
                <a:ea typeface="Times" charset="0"/>
                <a:cs typeface="Times" charset="0"/>
              </a:rPr>
              <a:t/>
            </a:r>
            <a:br>
              <a:rPr lang="fr-FR" sz="1000" dirty="0" smtClean="0">
                <a:latin typeface="Times" charset="0"/>
                <a:ea typeface="Times" charset="0"/>
                <a:cs typeface="Times" charset="0"/>
              </a:rPr>
            </a:br>
            <a:endParaRPr lang="fr-FR" sz="1000" dirty="0" smtClean="0">
              <a:latin typeface="Times" charset="0"/>
              <a:ea typeface="Times" charset="0"/>
              <a:cs typeface="Times" charset="0"/>
            </a:endParaRPr>
          </a:p>
          <a:p>
            <a:r>
              <a:rPr lang="fr-FR" sz="1000" dirty="0">
                <a:latin typeface="Times" charset="0"/>
                <a:ea typeface="Times" charset="0"/>
                <a:cs typeface="Times" charset="0"/>
              </a:rPr>
              <a:t>JavaScript </a:t>
            </a:r>
            <a:endParaRPr lang="fr-FR" sz="1000" dirty="0" smtClean="0">
              <a:latin typeface="Times" charset="0"/>
              <a:ea typeface="Times" charset="0"/>
              <a:cs typeface="Times" charset="0"/>
            </a:endParaRPr>
          </a:p>
          <a:p>
            <a:endParaRPr lang="fr-FR" sz="1000" dirty="0" smtClean="0">
              <a:latin typeface="Times" charset="0"/>
              <a:ea typeface="Times" charset="0"/>
              <a:cs typeface="Times" charset="0"/>
            </a:endParaRPr>
          </a:p>
          <a:p>
            <a:r>
              <a:rPr lang="fr-FR" sz="1000" dirty="0" err="1">
                <a:latin typeface="Times" charset="0"/>
                <a:ea typeface="Times" charset="0"/>
                <a:cs typeface="Times" charset="0"/>
              </a:rPr>
              <a:t>Next</a:t>
            </a:r>
            <a:r>
              <a:rPr lang="fr-FR" sz="1000" dirty="0">
                <a:latin typeface="Times" charset="0"/>
                <a:ea typeface="Times" charset="0"/>
                <a:cs typeface="Times" charset="0"/>
              </a:rPr>
              <a:t> </a:t>
            </a:r>
            <a:r>
              <a:rPr lang="fr-FR" sz="1000" dirty="0" err="1" smtClean="0">
                <a:latin typeface="Times" charset="0"/>
                <a:ea typeface="Times" charset="0"/>
                <a:cs typeface="Times" charset="0"/>
              </a:rPr>
              <a:t>js</a:t>
            </a:r>
            <a:endParaRPr lang="fr-FR" sz="1000" dirty="0" smtClean="0">
              <a:latin typeface="Times" charset="0"/>
              <a:ea typeface="Times" charset="0"/>
              <a:cs typeface="Times" charset="0"/>
            </a:endParaRPr>
          </a:p>
          <a:p>
            <a:endParaRPr lang="fr-MA" sz="1000" dirty="0">
              <a:latin typeface="Times" charset="0"/>
              <a:ea typeface="Times" charset="0"/>
              <a:cs typeface="Times" charset="0"/>
            </a:endParaRPr>
          </a:p>
          <a:p>
            <a:r>
              <a:rPr lang="fr-FR" sz="1000" dirty="0" err="1">
                <a:latin typeface="Times" charset="0"/>
                <a:ea typeface="Times" charset="0"/>
                <a:cs typeface="Times" charset="0"/>
              </a:rPr>
              <a:t>Node</a:t>
            </a:r>
            <a:r>
              <a:rPr lang="fr-FR" sz="1000" dirty="0">
                <a:latin typeface="Times" charset="0"/>
                <a:ea typeface="Times" charset="0"/>
                <a:cs typeface="Times" charset="0"/>
              </a:rPr>
              <a:t> </a:t>
            </a:r>
            <a:r>
              <a:rPr lang="fr-FR" sz="1000" dirty="0" err="1">
                <a:latin typeface="Times" charset="0"/>
                <a:ea typeface="Times" charset="0"/>
                <a:cs typeface="Times" charset="0"/>
              </a:rPr>
              <a:t>js</a:t>
            </a:r>
            <a:endParaRPr lang="fr-FR" sz="1000" dirty="0">
              <a:latin typeface="Times" charset="0"/>
              <a:ea typeface="Times" charset="0"/>
              <a:cs typeface="Times" charset="0"/>
            </a:endParaRPr>
          </a:p>
        </p:txBody>
      </p:sp>
      <p:sp>
        <p:nvSpPr>
          <p:cNvPr id="104" name="ZoneTexte 103"/>
          <p:cNvSpPr txBox="1"/>
          <p:nvPr/>
        </p:nvSpPr>
        <p:spPr>
          <a:xfrm>
            <a:off x="5336387" y="7906304"/>
            <a:ext cx="832279" cy="1169551"/>
          </a:xfrm>
          <a:prstGeom prst="rect">
            <a:avLst/>
          </a:prstGeom>
          <a:noFill/>
        </p:spPr>
        <p:txBody>
          <a:bodyPr wrap="none" rtlCol="0">
            <a:spAutoFit/>
          </a:bodyPr>
          <a:lstStyle/>
          <a:p>
            <a:r>
              <a:rPr lang="fr-FR" sz="1000" dirty="0" err="1">
                <a:latin typeface="Times" charset="0"/>
                <a:ea typeface="Times" charset="0"/>
                <a:cs typeface="Times" charset="0"/>
              </a:rPr>
              <a:t>React</a:t>
            </a:r>
            <a:r>
              <a:rPr lang="fr-FR" sz="1000" dirty="0">
                <a:latin typeface="Times" charset="0"/>
                <a:ea typeface="Times" charset="0"/>
                <a:cs typeface="Times" charset="0"/>
              </a:rPr>
              <a:t> </a:t>
            </a:r>
            <a:r>
              <a:rPr lang="fr-FR" sz="1000" dirty="0" err="1" smtClean="0">
                <a:latin typeface="Times" charset="0"/>
                <a:ea typeface="Times" charset="0"/>
                <a:cs typeface="Times" charset="0"/>
              </a:rPr>
              <a:t>js</a:t>
            </a:r>
            <a:endParaRPr lang="fr-FR" sz="1000" dirty="0">
              <a:latin typeface="Times" charset="0"/>
              <a:ea typeface="Times" charset="0"/>
              <a:cs typeface="Times" charset="0"/>
            </a:endParaRPr>
          </a:p>
          <a:p>
            <a:endParaRPr lang="fr-FR" sz="1000" dirty="0" smtClean="0">
              <a:latin typeface="Times" charset="0"/>
              <a:ea typeface="Times" charset="0"/>
              <a:cs typeface="Times" charset="0"/>
            </a:endParaRPr>
          </a:p>
          <a:p>
            <a:r>
              <a:rPr lang="fr-FR" sz="1000" dirty="0" err="1" smtClean="0">
                <a:latin typeface="Times" charset="0"/>
                <a:ea typeface="Times" charset="0"/>
                <a:cs typeface="Times" charset="0"/>
              </a:rPr>
              <a:t>Php</a:t>
            </a:r>
            <a:endParaRPr lang="fr-FR" sz="1000" dirty="0">
              <a:latin typeface="Times" charset="0"/>
              <a:ea typeface="Times" charset="0"/>
              <a:cs typeface="Times" charset="0"/>
            </a:endParaRPr>
          </a:p>
          <a:p>
            <a:endParaRPr lang="fr-FR" sz="1000" dirty="0" smtClean="0">
              <a:latin typeface="Times" charset="0"/>
              <a:ea typeface="Times" charset="0"/>
              <a:cs typeface="Times" charset="0"/>
            </a:endParaRPr>
          </a:p>
          <a:p>
            <a:r>
              <a:rPr lang="fr-FR" sz="1000" dirty="0" err="1" smtClean="0">
                <a:latin typeface="Times" charset="0"/>
                <a:ea typeface="Times" charset="0"/>
                <a:cs typeface="Times" charset="0"/>
              </a:rPr>
              <a:t>TailwindCss</a:t>
            </a:r>
            <a:endParaRPr lang="fr-FR" sz="1000" dirty="0" smtClean="0">
              <a:latin typeface="Times" charset="0"/>
              <a:ea typeface="Times" charset="0"/>
              <a:cs typeface="Times" charset="0"/>
            </a:endParaRPr>
          </a:p>
          <a:p>
            <a:endParaRPr lang="fr-FR" sz="1000" dirty="0">
              <a:latin typeface="Times" charset="0"/>
              <a:ea typeface="Times" charset="0"/>
              <a:cs typeface="Times" charset="0"/>
            </a:endParaRPr>
          </a:p>
          <a:p>
            <a:r>
              <a:rPr lang="fr-FR" sz="1000" dirty="0">
                <a:latin typeface="Times" charset="0"/>
                <a:ea typeface="Times" charset="0"/>
                <a:cs typeface="Times" charset="0"/>
              </a:rPr>
              <a:t>C# </a:t>
            </a:r>
            <a:endParaRPr lang="fr-FR" sz="1000" dirty="0">
              <a:latin typeface="Times" charset="0"/>
              <a:ea typeface="Times" charset="0"/>
              <a:cs typeface="Times" charset="0"/>
            </a:endParaRPr>
          </a:p>
        </p:txBody>
      </p:sp>
      <p:sp>
        <p:nvSpPr>
          <p:cNvPr id="105" name="object 96"/>
          <p:cNvSpPr/>
          <p:nvPr/>
        </p:nvSpPr>
        <p:spPr>
          <a:xfrm>
            <a:off x="4384190" y="797534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06" name="object 96"/>
          <p:cNvSpPr/>
          <p:nvPr/>
        </p:nvSpPr>
        <p:spPr>
          <a:xfrm>
            <a:off x="4534577" y="797534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07" name="object 96"/>
          <p:cNvSpPr/>
          <p:nvPr/>
        </p:nvSpPr>
        <p:spPr>
          <a:xfrm>
            <a:off x="4684964" y="797534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08" name="object 96"/>
          <p:cNvSpPr/>
          <p:nvPr/>
        </p:nvSpPr>
        <p:spPr>
          <a:xfrm>
            <a:off x="4828543" y="7975339"/>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09" name="object 96"/>
          <p:cNvSpPr/>
          <p:nvPr/>
        </p:nvSpPr>
        <p:spPr>
          <a:xfrm>
            <a:off x="6301787" y="7974335"/>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0" name="object 96"/>
          <p:cNvSpPr/>
          <p:nvPr/>
        </p:nvSpPr>
        <p:spPr>
          <a:xfrm>
            <a:off x="6452174" y="797433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1" name="object 96"/>
          <p:cNvSpPr/>
          <p:nvPr/>
        </p:nvSpPr>
        <p:spPr>
          <a:xfrm>
            <a:off x="6602561" y="797433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2" name="object 96"/>
          <p:cNvSpPr/>
          <p:nvPr/>
        </p:nvSpPr>
        <p:spPr>
          <a:xfrm>
            <a:off x="6746140" y="797433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3" name="object 96"/>
          <p:cNvSpPr/>
          <p:nvPr/>
        </p:nvSpPr>
        <p:spPr>
          <a:xfrm>
            <a:off x="4977587" y="797476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4" name="object 96"/>
          <p:cNvSpPr/>
          <p:nvPr/>
        </p:nvSpPr>
        <p:spPr>
          <a:xfrm>
            <a:off x="6890124" y="797433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5" name="object 96"/>
          <p:cNvSpPr/>
          <p:nvPr/>
        </p:nvSpPr>
        <p:spPr>
          <a:xfrm>
            <a:off x="6301787" y="8262388"/>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6" name="object 96"/>
          <p:cNvSpPr/>
          <p:nvPr/>
        </p:nvSpPr>
        <p:spPr>
          <a:xfrm>
            <a:off x="6452174" y="8262387"/>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7" name="object 96"/>
          <p:cNvSpPr/>
          <p:nvPr/>
        </p:nvSpPr>
        <p:spPr>
          <a:xfrm>
            <a:off x="6602561" y="8262387"/>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8" name="object 96"/>
          <p:cNvSpPr/>
          <p:nvPr/>
        </p:nvSpPr>
        <p:spPr>
          <a:xfrm>
            <a:off x="6746140" y="8262386"/>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19" name="object 96"/>
          <p:cNvSpPr/>
          <p:nvPr/>
        </p:nvSpPr>
        <p:spPr>
          <a:xfrm>
            <a:off x="6890124" y="8262385"/>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0" name="object 96"/>
          <p:cNvSpPr/>
          <p:nvPr/>
        </p:nvSpPr>
        <p:spPr>
          <a:xfrm>
            <a:off x="6301787" y="855775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1" name="object 96"/>
          <p:cNvSpPr/>
          <p:nvPr/>
        </p:nvSpPr>
        <p:spPr>
          <a:xfrm>
            <a:off x="6452174" y="855775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2" name="object 96"/>
          <p:cNvSpPr/>
          <p:nvPr/>
        </p:nvSpPr>
        <p:spPr>
          <a:xfrm>
            <a:off x="6602561" y="855775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3" name="object 96"/>
          <p:cNvSpPr/>
          <p:nvPr/>
        </p:nvSpPr>
        <p:spPr>
          <a:xfrm>
            <a:off x="6746140" y="855775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4" name="object 96"/>
          <p:cNvSpPr/>
          <p:nvPr/>
        </p:nvSpPr>
        <p:spPr>
          <a:xfrm>
            <a:off x="6890124" y="8557749"/>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5" name="object 96"/>
          <p:cNvSpPr/>
          <p:nvPr/>
        </p:nvSpPr>
        <p:spPr>
          <a:xfrm>
            <a:off x="4380478" y="8262385"/>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6" name="object 96"/>
          <p:cNvSpPr/>
          <p:nvPr/>
        </p:nvSpPr>
        <p:spPr>
          <a:xfrm>
            <a:off x="4530865" y="826238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7" name="object 96"/>
          <p:cNvSpPr/>
          <p:nvPr/>
        </p:nvSpPr>
        <p:spPr>
          <a:xfrm>
            <a:off x="4681252" y="826238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8" name="object 96"/>
          <p:cNvSpPr/>
          <p:nvPr/>
        </p:nvSpPr>
        <p:spPr>
          <a:xfrm>
            <a:off x="4824831" y="826238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29" name="object 96"/>
          <p:cNvSpPr/>
          <p:nvPr/>
        </p:nvSpPr>
        <p:spPr>
          <a:xfrm>
            <a:off x="4968815" y="826238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30" name="object 96"/>
          <p:cNvSpPr/>
          <p:nvPr/>
        </p:nvSpPr>
        <p:spPr>
          <a:xfrm>
            <a:off x="4380478" y="855775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31" name="object 96"/>
          <p:cNvSpPr/>
          <p:nvPr/>
        </p:nvSpPr>
        <p:spPr>
          <a:xfrm>
            <a:off x="4530865" y="855775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32" name="object 96"/>
          <p:cNvSpPr/>
          <p:nvPr/>
        </p:nvSpPr>
        <p:spPr>
          <a:xfrm>
            <a:off x="4681252" y="855775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33" name="object 96"/>
          <p:cNvSpPr/>
          <p:nvPr/>
        </p:nvSpPr>
        <p:spPr>
          <a:xfrm>
            <a:off x="4824831" y="855775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34" name="object 96"/>
          <p:cNvSpPr/>
          <p:nvPr/>
        </p:nvSpPr>
        <p:spPr>
          <a:xfrm>
            <a:off x="4968815" y="8557749"/>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135" name="ZoneTexte 134"/>
          <p:cNvSpPr txBox="1"/>
          <p:nvPr/>
        </p:nvSpPr>
        <p:spPr>
          <a:xfrm>
            <a:off x="3225995" y="9471690"/>
            <a:ext cx="583814" cy="246221"/>
          </a:xfrm>
          <a:prstGeom prst="rect">
            <a:avLst/>
          </a:prstGeom>
          <a:noFill/>
        </p:spPr>
        <p:txBody>
          <a:bodyPr wrap="none" rtlCol="0">
            <a:spAutoFit/>
          </a:bodyPr>
          <a:lstStyle/>
          <a:p>
            <a:r>
              <a:rPr lang="fr-FR" sz="1000" dirty="0" smtClean="0">
                <a:latin typeface="Times" charset="0"/>
                <a:ea typeface="Times" charset="0"/>
                <a:cs typeface="Times" charset="0"/>
              </a:rPr>
              <a:t>Anglais</a:t>
            </a:r>
            <a:endParaRPr lang="fr-FR" sz="1000" dirty="0">
              <a:latin typeface="Times" charset="0"/>
              <a:ea typeface="Times" charset="0"/>
              <a:cs typeface="Times" charset="0"/>
            </a:endParaRPr>
          </a:p>
        </p:txBody>
      </p:sp>
      <p:sp>
        <p:nvSpPr>
          <p:cNvPr id="136" name="object 96"/>
          <p:cNvSpPr/>
          <p:nvPr/>
        </p:nvSpPr>
        <p:spPr>
          <a:xfrm>
            <a:off x="4368601" y="955449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137" name="object 96"/>
          <p:cNvSpPr/>
          <p:nvPr/>
        </p:nvSpPr>
        <p:spPr>
          <a:xfrm>
            <a:off x="4518988" y="955449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138" name="object 96"/>
          <p:cNvSpPr/>
          <p:nvPr/>
        </p:nvSpPr>
        <p:spPr>
          <a:xfrm>
            <a:off x="4669375" y="955449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139" name="object 96"/>
          <p:cNvSpPr/>
          <p:nvPr/>
        </p:nvSpPr>
        <p:spPr>
          <a:xfrm>
            <a:off x="4812954" y="955449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140" name="object 96"/>
          <p:cNvSpPr/>
          <p:nvPr/>
        </p:nvSpPr>
        <p:spPr>
          <a:xfrm>
            <a:off x="4956938" y="955449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141" name="ZoneTexte 140"/>
          <p:cNvSpPr txBox="1"/>
          <p:nvPr/>
        </p:nvSpPr>
        <p:spPr>
          <a:xfrm>
            <a:off x="5323114" y="9494869"/>
            <a:ext cx="652743" cy="246221"/>
          </a:xfrm>
          <a:prstGeom prst="rect">
            <a:avLst/>
          </a:prstGeom>
          <a:noFill/>
        </p:spPr>
        <p:txBody>
          <a:bodyPr wrap="none" rtlCol="0">
            <a:spAutoFit/>
          </a:bodyPr>
          <a:lstStyle/>
          <a:p>
            <a:r>
              <a:rPr lang="fr-MA" sz="1000" dirty="0" smtClean="0">
                <a:latin typeface="Times" charset="0"/>
                <a:ea typeface="Times" charset="0"/>
                <a:cs typeface="Times" charset="0"/>
              </a:rPr>
              <a:t>Français </a:t>
            </a:r>
            <a:endParaRPr lang="fr-FR" sz="1000" dirty="0">
              <a:latin typeface="Times" charset="0"/>
              <a:ea typeface="Times" charset="0"/>
              <a:cs typeface="Times" charset="0"/>
            </a:endParaRPr>
          </a:p>
        </p:txBody>
      </p:sp>
      <p:sp>
        <p:nvSpPr>
          <p:cNvPr id="142" name="object 96"/>
          <p:cNvSpPr/>
          <p:nvPr/>
        </p:nvSpPr>
        <p:spPr>
          <a:xfrm>
            <a:off x="6308295" y="955449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143" name="object 96"/>
          <p:cNvSpPr/>
          <p:nvPr/>
        </p:nvSpPr>
        <p:spPr>
          <a:xfrm>
            <a:off x="6458682" y="955449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144" name="object 96"/>
          <p:cNvSpPr/>
          <p:nvPr/>
        </p:nvSpPr>
        <p:spPr>
          <a:xfrm>
            <a:off x="6609069" y="955449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145" name="object 96"/>
          <p:cNvSpPr/>
          <p:nvPr/>
        </p:nvSpPr>
        <p:spPr>
          <a:xfrm>
            <a:off x="6752648" y="955449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146" name="object 96"/>
          <p:cNvSpPr/>
          <p:nvPr/>
        </p:nvSpPr>
        <p:spPr>
          <a:xfrm>
            <a:off x="6896632" y="955449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lumMod val="50000"/>
              <a:lumOff val="50000"/>
            </a:schemeClr>
          </a:solidFill>
        </p:spPr>
        <p:txBody>
          <a:bodyPr wrap="square" lIns="0" tIns="0" rIns="0" bIns="0" rtlCol="0"/>
          <a:lstStyle/>
          <a:p>
            <a:endParaRPr>
              <a:latin typeface="Times" charset="0"/>
              <a:ea typeface="Times" charset="0"/>
              <a:cs typeface="Times" charset="0"/>
            </a:endParaRPr>
          </a:p>
        </p:txBody>
      </p:sp>
      <p:sp>
        <p:nvSpPr>
          <p:cNvPr id="64" name="object 96"/>
          <p:cNvSpPr/>
          <p:nvPr/>
        </p:nvSpPr>
        <p:spPr>
          <a:xfrm>
            <a:off x="4364637" y="8855395"/>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65" name="object 96"/>
          <p:cNvSpPr/>
          <p:nvPr/>
        </p:nvSpPr>
        <p:spPr>
          <a:xfrm>
            <a:off x="4515024" y="885539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66" name="object 96"/>
          <p:cNvSpPr/>
          <p:nvPr/>
        </p:nvSpPr>
        <p:spPr>
          <a:xfrm>
            <a:off x="4665411" y="885539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69" name="object 96"/>
          <p:cNvSpPr/>
          <p:nvPr/>
        </p:nvSpPr>
        <p:spPr>
          <a:xfrm>
            <a:off x="4808990" y="885539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70" name="object 96"/>
          <p:cNvSpPr/>
          <p:nvPr/>
        </p:nvSpPr>
        <p:spPr>
          <a:xfrm>
            <a:off x="4952974" y="885539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71" name="object 96"/>
          <p:cNvSpPr/>
          <p:nvPr/>
        </p:nvSpPr>
        <p:spPr>
          <a:xfrm>
            <a:off x="6291292" y="885079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72" name="object 96"/>
          <p:cNvSpPr/>
          <p:nvPr/>
        </p:nvSpPr>
        <p:spPr>
          <a:xfrm>
            <a:off x="6441679" y="885079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73" name="object 96"/>
          <p:cNvSpPr/>
          <p:nvPr/>
        </p:nvSpPr>
        <p:spPr>
          <a:xfrm>
            <a:off x="6592066" y="885079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74" name="object 96"/>
          <p:cNvSpPr/>
          <p:nvPr/>
        </p:nvSpPr>
        <p:spPr>
          <a:xfrm>
            <a:off x="6735645" y="885079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sp>
        <p:nvSpPr>
          <p:cNvPr id="75" name="object 96"/>
          <p:cNvSpPr/>
          <p:nvPr/>
        </p:nvSpPr>
        <p:spPr>
          <a:xfrm>
            <a:off x="6879629" y="885079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a:latin typeface="Times" charset="0"/>
              <a:ea typeface="Times" charset="0"/>
              <a:cs typeface="Times"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11" y="135399"/>
            <a:ext cx="2459001" cy="32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898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39</Words>
  <Application>Microsoft Office PowerPoint</Application>
  <PresentationFormat>Personnalisé</PresentationFormat>
  <Paragraphs>63</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DELL</cp:lastModifiedBy>
  <cp:revision>11</cp:revision>
  <dcterms:created xsi:type="dcterms:W3CDTF">2017-10-27T08:59:47Z</dcterms:created>
  <dcterms:modified xsi:type="dcterms:W3CDTF">2022-01-31T16:39:36Z</dcterms:modified>
</cp:coreProperties>
</file>