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0" r:id="rId3"/>
    <p:sldId id="288" r:id="rId4"/>
    <p:sldId id="259" r:id="rId5"/>
    <p:sldId id="261" r:id="rId6"/>
    <p:sldId id="257" r:id="rId7"/>
    <p:sldId id="263" r:id="rId8"/>
    <p:sldId id="289" r:id="rId9"/>
    <p:sldId id="264" r:id="rId10"/>
    <p:sldId id="290" r:id="rId11"/>
    <p:sldId id="291" r:id="rId12"/>
    <p:sldId id="292" r:id="rId13"/>
    <p:sldId id="293" r:id="rId14"/>
    <p:sldId id="262" r:id="rId15"/>
  </p:sldIdLst>
  <p:sldSz cx="9144000" cy="5143500" type="screen16x9"/>
  <p:notesSz cx="6858000" cy="9144000"/>
  <p:embeddedFontLst>
    <p:embeddedFont>
      <p:font typeface="Fira Sans Medium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 SemiBold" panose="020B0604020202020204" charset="0"/>
      <p:regular r:id="rId25"/>
      <p:bold r:id="rId26"/>
      <p:italic r:id="rId27"/>
      <p:boldItalic r:id="rId28"/>
    </p:embeddedFont>
    <p:embeddedFont>
      <p:font typeface="Fira Sans Light" panose="020B0604020202020204" charset="0"/>
      <p:regular r:id="rId29"/>
      <p:bold r:id="rId30"/>
      <p:italic r:id="rId31"/>
      <p:boldItalic r:id="rId32"/>
    </p:embeddedFont>
    <p:embeddedFont>
      <p:font typeface="Fira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43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2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7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112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2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2862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9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779099" y="1991825"/>
            <a:ext cx="942367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Airline Reservations and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Management System</a:t>
            </a:r>
            <a:r>
              <a:rPr lang="en" sz="4400" dirty="0"/>
              <a:t/>
            </a:r>
            <a:br>
              <a:rPr lang="en" sz="44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>Project </a:t>
            </a:r>
            <a:r>
              <a:rPr lang="en-US" sz="2800" smtClean="0"/>
              <a:t>Proposal </a:t>
            </a:r>
            <a:r>
              <a:rPr lang="en-US" sz="2800"/>
              <a:t>-</a:t>
            </a:r>
            <a:r>
              <a:rPr lang="en-US" sz="280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ARMS</a:t>
            </a:r>
            <a:r>
              <a:rPr lang="en-US" sz="2800" dirty="0" smtClean="0"/>
              <a:t>)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69475" y="758998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“</a:t>
            </a:r>
            <a:r>
              <a:rPr lang="en-US" dirty="0" smtClean="0"/>
              <a:t>Passengers”</a:t>
            </a:r>
            <a:endParaRPr lang="en-US"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769475" y="1251793"/>
            <a:ext cx="6962100" cy="24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Name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Age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Passport Number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Contact </a:t>
            </a:r>
            <a:r>
              <a:rPr lang="en-US" sz="2000" dirty="0" smtClean="0"/>
              <a:t>Number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Nationality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CNIC</a:t>
            </a: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7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“Employees”</a:t>
            </a:r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4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ID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Name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Age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Salary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Occupation </a:t>
            </a: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0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“Ticket”</a:t>
            </a:r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4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smtClean="0"/>
              <a:t>ID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Passenger </a:t>
            </a:r>
            <a:r>
              <a:rPr lang="en-US" sz="2000" dirty="0"/>
              <a:t>Name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Seat </a:t>
            </a:r>
            <a:r>
              <a:rPr lang="en-US" sz="2000" dirty="0"/>
              <a:t>Number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Seat </a:t>
            </a:r>
            <a:r>
              <a:rPr lang="en-US" sz="2000" dirty="0"/>
              <a:t>Class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Ticket </a:t>
            </a:r>
            <a:r>
              <a:rPr lang="en-US" sz="2000" dirty="0"/>
              <a:t>Price </a:t>
            </a: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79100" y="518365"/>
            <a:ext cx="6962100" cy="5055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“</a:t>
            </a:r>
            <a:r>
              <a:rPr lang="en-US" dirty="0" smtClean="0"/>
              <a:t>Flight”</a:t>
            </a:r>
            <a:endParaRPr lang="en-US"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779100" y="1126664"/>
            <a:ext cx="6962100" cy="37148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Flight Number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Airport Name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Arrival </a:t>
            </a:r>
            <a:r>
              <a:rPr lang="en-US" sz="2000" dirty="0"/>
              <a:t>Time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Departure </a:t>
            </a:r>
            <a:r>
              <a:rPr lang="en-US" sz="2000" dirty="0"/>
              <a:t>Time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Travel From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Destination </a:t>
            </a:r>
            <a:r>
              <a:rPr lang="en-US" sz="2000" dirty="0"/>
              <a:t>To</a:t>
            </a: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5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1398375" y="2269150"/>
            <a:ext cx="634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lt1"/>
                </a:solidFill>
              </a:rPr>
              <a:t>Thank You!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294967295"/>
          </p:nvPr>
        </p:nvSpPr>
        <p:spPr>
          <a:xfrm>
            <a:off x="1398375" y="3411550"/>
            <a:ext cx="6347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Aft>
                <a:spcPts val="80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Project Proposal Submission, Respected Ma’am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smtClean="0">
                <a:solidFill>
                  <a:schemeClr val="lt1"/>
                </a:solidFill>
              </a:rPr>
              <a:t>Ayesha </a:t>
            </a:r>
            <a:r>
              <a:rPr lang="en-US" dirty="0" err="1" smtClean="0">
                <a:solidFill>
                  <a:schemeClr val="lt1"/>
                </a:solidFill>
              </a:rPr>
              <a:t>Naeem</a:t>
            </a:r>
            <a:r>
              <a:rPr lang="en-US" dirty="0" smtClean="0">
                <a:solidFill>
                  <a:schemeClr val="lt1"/>
                </a:solidFill>
              </a:rPr>
              <a:t>”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837146" y="2184280"/>
            <a:ext cx="294437" cy="2811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472037" y="605739"/>
            <a:ext cx="1261378" cy="1261701"/>
            <a:chOff x="6654650" y="3665275"/>
            <a:chExt cx="409100" cy="409125"/>
          </a:xfrm>
        </p:grpSpPr>
        <p:sp>
          <p:nvSpPr>
            <p:cNvPr id="132" name="Google Shape;13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8"/>
          <p:cNvGrpSpPr/>
          <p:nvPr/>
        </p:nvGrpSpPr>
        <p:grpSpPr>
          <a:xfrm rot="1056940">
            <a:off x="3255870" y="1597598"/>
            <a:ext cx="833338" cy="833456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/>
          <p:nvPr/>
        </p:nvSpPr>
        <p:spPr>
          <a:xfrm rot="2466725">
            <a:off x="3349622" y="850119"/>
            <a:ext cx="409039" cy="3905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 rot="-1609523">
            <a:off x="3947860" y="1095872"/>
            <a:ext cx="294391" cy="2810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 rot="2926012">
            <a:off x="5732794" y="1318561"/>
            <a:ext cx="220454" cy="2104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 rot="-1609141">
            <a:off x="4567259" y="381492"/>
            <a:ext cx="198625" cy="1896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dirty="0"/>
              <a:t>" </a:t>
            </a:r>
            <a:r>
              <a:rPr lang="en-US" b="1" dirty="0"/>
              <a:t>In The Name of Allah, </a:t>
            </a:r>
            <a:endParaRPr lang="en-US" b="1" dirty="0" smtClean="0"/>
          </a:p>
          <a:p>
            <a:pPr marL="0" lvl="0" indent="0">
              <a:spcAft>
                <a:spcPts val="800"/>
              </a:spcAft>
              <a:buNone/>
            </a:pPr>
            <a:r>
              <a:rPr lang="en-US" b="1" dirty="0" smtClean="0"/>
              <a:t>The Most Beneficent</a:t>
            </a:r>
            <a:r>
              <a:rPr lang="en-US" b="1" dirty="0"/>
              <a:t>, </a:t>
            </a:r>
            <a:endParaRPr lang="en-US" b="1" dirty="0" smtClean="0"/>
          </a:p>
          <a:p>
            <a:pPr marL="0" lvl="0" indent="0">
              <a:spcAft>
                <a:spcPts val="800"/>
              </a:spcAft>
              <a:buNone/>
            </a:pPr>
            <a:r>
              <a:rPr lang="en-US" b="1" dirty="0" smtClean="0"/>
              <a:t>The </a:t>
            </a:r>
            <a:r>
              <a:rPr lang="en-US" b="1" dirty="0"/>
              <a:t>Most </a:t>
            </a:r>
            <a:r>
              <a:rPr lang="en-US" b="1" dirty="0" smtClean="0"/>
              <a:t>Merciful </a:t>
            </a:r>
            <a:r>
              <a:rPr lang="en-US" dirty="0" smtClean="0"/>
              <a:t>"</a:t>
            </a:r>
            <a:endParaRPr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-US" dirty="0" smtClean="0"/>
              <a:t>Members</a:t>
            </a:r>
            <a:endParaRPr dirty="0"/>
          </a:p>
        </p:txBody>
      </p:sp>
      <p:sp>
        <p:nvSpPr>
          <p:cNvPr id="542" name="Google Shape;542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43" name="Google Shape;543;p4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35" y="1657350"/>
            <a:ext cx="1459880" cy="1348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1881415" y="3185831"/>
            <a:ext cx="14292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Hamza Altaf</a:t>
            </a: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/>
            </a:r>
            <a:br>
              <a:rPr lang="en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sz="800" dirty="0" smtClean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SP20-BSE-047</a:t>
            </a:r>
            <a:endParaRPr sz="8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11" y="1657350"/>
            <a:ext cx="1459880" cy="1348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3762491" y="3185831"/>
            <a:ext cx="14292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Ossama Mehmood</a:t>
            </a: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/>
            </a:r>
            <a:br>
              <a:rPr lang="en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sz="800" dirty="0" smtClean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SP20-BSE-069</a:t>
            </a:r>
            <a:endParaRPr sz="8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" name="Google Shape;545;p4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87" y="1649924"/>
            <a:ext cx="1459880" cy="1348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546;p44"/>
          <p:cNvSpPr txBox="1"/>
          <p:nvPr/>
        </p:nvSpPr>
        <p:spPr>
          <a:xfrm>
            <a:off x="5643567" y="3185831"/>
            <a:ext cx="14292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Sara Sultan</a:t>
            </a: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/>
            </a:r>
            <a:br>
              <a:rPr lang="en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sz="800" dirty="0" smtClean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SP20-BSE-063</a:t>
            </a:r>
            <a:endParaRPr sz="8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88338" y="646792"/>
            <a:ext cx="4347082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Table of Content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8880" y="1354932"/>
            <a:ext cx="5040600" cy="2783932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Database Project Title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Database Project Descriptions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Project Related Tables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Project Related Attribute‘s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Database Project Title</a:t>
            </a: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Airline Reservations and Management </a:t>
            </a:r>
            <a:r>
              <a:rPr lang="en-US" dirty="0" smtClean="0"/>
              <a:t>System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Airline reservation </a:t>
            </a:r>
            <a:r>
              <a:rPr lang="en-US" dirty="0" smtClean="0"/>
              <a:t>and management system </a:t>
            </a:r>
            <a:r>
              <a:rPr lang="en-US" dirty="0"/>
              <a:t>(</a:t>
            </a:r>
            <a:r>
              <a:rPr lang="en-US" dirty="0" smtClean="0"/>
              <a:t>ARMS</a:t>
            </a:r>
            <a:r>
              <a:rPr lang="en-US" dirty="0"/>
              <a:t>) are systems that allow an airline to sell their inventory (seats</a:t>
            </a:r>
            <a:r>
              <a:rPr lang="en-US" dirty="0" smtClean="0"/>
              <a:t>).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Database Project Descriptions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79100" y="1492425"/>
            <a:ext cx="6745650" cy="3257426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The basic </a:t>
            </a:r>
            <a:r>
              <a:rPr lang="en-US" dirty="0" smtClean="0"/>
              <a:t>concept of project ARMS is given below : -</a:t>
            </a:r>
          </a:p>
          <a:p>
            <a:r>
              <a:rPr lang="en-US" b="1" dirty="0" smtClean="0"/>
              <a:t>In this project considered flight </a:t>
            </a:r>
            <a:r>
              <a:rPr lang="en-US" b="1" dirty="0"/>
              <a:t>schedules, and their availability, fare types (economy/ business class </a:t>
            </a:r>
            <a:r>
              <a:rPr lang="en-US" b="1" dirty="0" err="1" smtClean="0"/>
              <a:t>etc</a:t>
            </a:r>
            <a:r>
              <a:rPr lang="en-US" b="1" dirty="0" smtClean="0"/>
              <a:t>).</a:t>
            </a:r>
          </a:p>
          <a:p>
            <a:r>
              <a:rPr lang="en-US" b="1" dirty="0" smtClean="0"/>
              <a:t>The connected </a:t>
            </a:r>
            <a:r>
              <a:rPr lang="en-US" b="1" dirty="0"/>
              <a:t>information and services </a:t>
            </a:r>
            <a:r>
              <a:rPr lang="en-US" b="1" dirty="0" smtClean="0"/>
              <a:t>about airlines </a:t>
            </a:r>
            <a:r>
              <a:rPr lang="en-US" b="1" dirty="0"/>
              <a:t>which helps in booking or issuing the tickets to the </a:t>
            </a:r>
            <a:r>
              <a:rPr lang="en-US" b="1" dirty="0" smtClean="0"/>
              <a:t>customers.</a:t>
            </a:r>
          </a:p>
          <a:p>
            <a:r>
              <a:rPr lang="en-US" dirty="0"/>
              <a:t>It contains information on schedules and fares with containing a database of reservations (or passenger name records) and of tickets issued (if applicable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779099" y="1492425"/>
            <a:ext cx="7174275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dirty="0" smtClean="0"/>
              <a:t>These are the required and related tables for (ARMS) will be impalement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Aeroplane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Passengers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Employee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Ticket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Flight</a:t>
            </a: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Project Related Tables</a:t>
            </a:r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83989" y="1448678"/>
            <a:ext cx="2989725" cy="20889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800" dirty="0"/>
              <a:t>Project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Related </a:t>
            </a:r>
            <a:br>
              <a:rPr lang="en-US" sz="4800" dirty="0" smtClean="0"/>
            </a:br>
            <a:r>
              <a:rPr lang="en-US" sz="4800" dirty="0" smtClean="0"/>
              <a:t>Attribute‘s </a:t>
            </a:r>
            <a:endParaRPr lang="en-US" sz="4800"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65039" y="1624912"/>
            <a:ext cx="14514" cy="1736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Google Shape;156;p20"/>
          <p:cNvSpPr txBox="1">
            <a:spLocks/>
          </p:cNvSpPr>
          <p:nvPr/>
        </p:nvSpPr>
        <p:spPr>
          <a:xfrm>
            <a:off x="4538649" y="1234824"/>
            <a:ext cx="2989725" cy="25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algn="ctr"/>
            <a:r>
              <a:rPr lang="en-US" sz="4800" dirty="0" smtClean="0"/>
              <a:t>- - - </a:t>
            </a:r>
          </a:p>
          <a:p>
            <a:pPr algn="ctr"/>
            <a:r>
              <a:rPr lang="en-US" sz="4800" dirty="0" smtClean="0"/>
              <a:t>Tables</a:t>
            </a:r>
          </a:p>
          <a:p>
            <a:pPr algn="ctr"/>
            <a:r>
              <a:rPr lang="en-US" sz="4800" dirty="0" smtClean="0"/>
              <a:t>Attribute’s</a:t>
            </a:r>
          </a:p>
          <a:p>
            <a:pPr algn="ctr"/>
            <a:r>
              <a:rPr lang="en-US" sz="4800" dirty="0"/>
              <a:t>- - - </a:t>
            </a:r>
          </a:p>
        </p:txBody>
      </p:sp>
      <p:sp>
        <p:nvSpPr>
          <p:cNvPr id="13" name="Google Shape;156;p20"/>
          <p:cNvSpPr txBox="1">
            <a:spLocks/>
          </p:cNvSpPr>
          <p:nvPr/>
        </p:nvSpPr>
        <p:spPr>
          <a:xfrm>
            <a:off x="4032810" y="2619910"/>
            <a:ext cx="466184" cy="84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algn="ctr"/>
            <a:r>
              <a:rPr lang="en-US" sz="5400" dirty="0"/>
              <a:t>|</a:t>
            </a:r>
          </a:p>
        </p:txBody>
      </p:sp>
      <p:sp>
        <p:nvSpPr>
          <p:cNvPr id="14" name="Google Shape;156;p20"/>
          <p:cNvSpPr txBox="1">
            <a:spLocks/>
          </p:cNvSpPr>
          <p:nvPr/>
        </p:nvSpPr>
        <p:spPr>
          <a:xfrm>
            <a:off x="4039204" y="1523911"/>
            <a:ext cx="466184" cy="84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 b="0" i="0" u="none" strike="noStrike" cap="none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algn="ctr"/>
            <a:r>
              <a:rPr lang="en-US" sz="540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599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“</a:t>
            </a:r>
            <a:r>
              <a:rPr lang="en-US" dirty="0" err="1" smtClean="0"/>
              <a:t>Aeroplane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779100" y="1319170"/>
            <a:ext cx="6962100" cy="24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ID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Name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Company </a:t>
            </a:r>
            <a:r>
              <a:rPr lang="en-US" sz="2000" dirty="0"/>
              <a:t>Name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/>
              <a:t>Aeroplane</a:t>
            </a:r>
            <a:r>
              <a:rPr lang="en-US" sz="2000" dirty="0" smtClean="0"/>
              <a:t> </a:t>
            </a:r>
            <a:r>
              <a:rPr lang="en-US" sz="2000" dirty="0"/>
              <a:t>Type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Total. Passengers Capacity</a:t>
            </a:r>
            <a:endParaRPr lang="en-US" sz="2000"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289</Words>
  <Application>Microsoft Office PowerPoint</Application>
  <PresentationFormat>On-screen Show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Fira Sans Medium</vt:lpstr>
      <vt:lpstr>Calibri</vt:lpstr>
      <vt:lpstr>Fira Sans SemiBold</vt:lpstr>
      <vt:lpstr>Arial</vt:lpstr>
      <vt:lpstr>Fira Sans Light</vt:lpstr>
      <vt:lpstr>Fira Sans</vt:lpstr>
      <vt:lpstr>Courier New</vt:lpstr>
      <vt:lpstr>Alonso template</vt:lpstr>
      <vt:lpstr>Airline Reservations and  Management System  Project Proposal - (ARMS)</vt:lpstr>
      <vt:lpstr>PowerPoint Presentation</vt:lpstr>
      <vt:lpstr>Team Members</vt:lpstr>
      <vt:lpstr>Table of Content</vt:lpstr>
      <vt:lpstr>Database Project Title</vt:lpstr>
      <vt:lpstr>Database Project Descriptions</vt:lpstr>
      <vt:lpstr>Project Related Tables</vt:lpstr>
      <vt:lpstr>Project  Related  Attribute‘s </vt:lpstr>
      <vt:lpstr>“Aeroplane”</vt:lpstr>
      <vt:lpstr>“Passengers”</vt:lpstr>
      <vt:lpstr>“Employees”</vt:lpstr>
      <vt:lpstr>“Ticket”</vt:lpstr>
      <vt:lpstr>“Flight”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Alot Project Report</dc:title>
  <dc:creator>Ossama Mehmood</dc:creator>
  <cp:lastModifiedBy>Ossama Mehmood</cp:lastModifiedBy>
  <cp:revision>51</cp:revision>
  <dcterms:modified xsi:type="dcterms:W3CDTF">2021-09-27T19:50:39Z</dcterms:modified>
</cp:coreProperties>
</file>