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3792" y="-3966"/>
      </p:cViewPr>
      <p:guideLst>
        <p:guide orient="horz" pos="2886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BCCC3-C5DC-426B-8524-07F491258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320201-9C24-4746-921C-3A7D8AA6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32641-A87B-4240-803E-4756F7B1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3A25F-AE6D-4A41-ADB9-6A1FE5B8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D9E0D-2266-4B43-8BAD-E688B70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FF84-FCBC-4D78-AA55-CCD27904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258DDF-5B06-487B-BABF-81EC5CFF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526FD-3B6C-42AD-A05A-50537A9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DF6DF-1150-421D-903B-382C52B4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4164A-E5A2-4925-AE85-5F59E9C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6FAD30-6D5E-41E6-91B6-74CA60BBC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7C001-9632-47A1-94DC-AC3B86BA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FA1E2-5F6B-4426-8124-B275C6E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A7C0-2615-459B-A4BA-39310F27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735F7-84D7-46F8-A801-BBD110C7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8624F-CA3F-48AF-A1EA-C6A6A736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4D373-FE31-4673-8364-CFE24173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795D5-429F-4998-AA56-DF7CDD2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2FE52-FE67-42DF-979B-E7629A3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61D58-EB5D-4B2C-9E9B-618014E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09942-F976-4192-9DD6-BBC02D7D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4B66E-5542-4EBA-9170-941286AF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36732-01FE-4644-ACAD-49A687D5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CA709-9643-4A3E-8494-16518C3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26B04-4F38-43AC-9D16-F12A18C3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0D115-F79D-4A51-9CC5-95E9B135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41B8C-BCEE-402D-9D2C-F53BF945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F02E8B-43CC-4503-88EE-4F352D0D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056FC-3E76-43BA-9B34-3E004ED2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904DAC-9C4D-4102-8739-FCDFE16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0A7E32-3A2B-49D3-9BE1-079C806C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E22F4-9AF2-4785-9029-AA66E780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A5248-D8DD-400F-A2F2-A1418185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F76D9-71F5-4BDD-A1A2-E84BA523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398AD3-9C13-4504-A77E-A7BD45811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1CF59E-6CBB-4FCC-AC69-935787AD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926AF9-0DDB-425C-B80C-A76ACC50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5D6835-3F76-46CA-8AE0-690A75F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30700D-35AE-49F9-8BA8-F86A427D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4E602-3830-45C7-9823-C4EC0E8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C5BF4D-FB35-4BFF-A270-B96BB555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639EC4-1DC3-404F-9878-BAD75E1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42FED0-2020-4982-A66D-09F0B607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EA6849-8A72-4A0C-9C1E-9B5F720A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5C0A62-82B7-4838-9E9E-123195C5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B01711-4788-4BF9-88C6-742BD867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285-FE35-459C-AB9B-5719994E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1D6E7-669D-425D-81D5-E915D950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E95D87-C747-49F3-A314-B8EBC7DC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DEDA4-128B-41D3-98DA-3F91AE79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FFD033-0E41-4B37-B41E-A9B89F6E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6F840-9D25-4F30-BF26-63F4CC6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3F14-9442-461E-8F5E-8D82D9EE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96B92B-747E-44C7-9141-5AC438B0C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DAEB8-9899-4693-99FA-52D0B85E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DCD1A-A88E-4C16-B1D6-AED0944B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49477-E0BE-49F2-91F0-6633559D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36396-7F7E-4BC8-A6BA-E93CA31D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DA21A-3BFE-4738-AB5A-A38958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277FC-197B-49BE-8FE1-BABD39E2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08688-D968-4EBD-9968-3F8CE87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8A99-DBEC-4D84-A6F7-2919502EAE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E972E-3006-4C6D-99D4-8CE4E4D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FA3B4-C3DC-4EB6-A121-D78BC3EF6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0101776-D16B-47DA-88BE-BF2DFC11E995}"/>
              </a:ext>
            </a:extLst>
          </p:cNvPr>
          <p:cNvSpPr/>
          <p:nvPr/>
        </p:nvSpPr>
        <p:spPr>
          <a:xfrm>
            <a:off x="352339" y="487400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2ABDC-8CA1-49A7-8B67-B61E4AD75E42}"/>
              </a:ext>
            </a:extLst>
          </p:cNvPr>
          <p:cNvSpPr txBox="1"/>
          <p:nvPr/>
        </p:nvSpPr>
        <p:spPr>
          <a:xfrm>
            <a:off x="603390" y="540659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Genesis</a:t>
            </a:r>
            <a:br>
              <a:rPr lang="en-US" dirty="0"/>
            </a:br>
            <a:r>
              <a:rPr lang="en-US" dirty="0"/>
              <a:t>Block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B4C007-BA33-4300-8A3B-4D37C970399C}"/>
              </a:ext>
            </a:extLst>
          </p:cNvPr>
          <p:cNvSpPr/>
          <p:nvPr/>
        </p:nvSpPr>
        <p:spPr>
          <a:xfrm>
            <a:off x="2501319" y="487400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688381C-3AEC-4F4B-94BF-9FF204E6420C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770077" y="559126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B0C50D75-9EBE-406B-8BB5-6334D069AB26}"/>
              </a:ext>
            </a:extLst>
          </p:cNvPr>
          <p:cNvSpPr/>
          <p:nvPr/>
        </p:nvSpPr>
        <p:spPr>
          <a:xfrm>
            <a:off x="2501319" y="487400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0FFA66F-B2DE-4391-B700-890821790FA9}"/>
              </a:ext>
            </a:extLst>
          </p:cNvPr>
          <p:cNvSpPr/>
          <p:nvPr/>
        </p:nvSpPr>
        <p:spPr>
          <a:xfrm>
            <a:off x="352339" y="4874004"/>
            <a:ext cx="736818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52B444F-AECD-4387-AC39-636E8CBF1BAD}"/>
              </a:ext>
            </a:extLst>
          </p:cNvPr>
          <p:cNvSpPr/>
          <p:nvPr/>
        </p:nvSpPr>
        <p:spPr>
          <a:xfrm>
            <a:off x="4622350" y="488239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196F8DA-6D57-4C10-A739-7395CFD76036}"/>
              </a:ext>
            </a:extLst>
          </p:cNvPr>
          <p:cNvCxnSpPr>
            <a:stCxn id="24" idx="1"/>
          </p:cNvCxnSpPr>
          <p:nvPr/>
        </p:nvCxnSpPr>
        <p:spPr>
          <a:xfrm flipH="1">
            <a:off x="3891108" y="559965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44E948E-B6F5-4BFB-AC8A-4C0A859B20DF}"/>
              </a:ext>
            </a:extLst>
          </p:cNvPr>
          <p:cNvSpPr/>
          <p:nvPr/>
        </p:nvSpPr>
        <p:spPr>
          <a:xfrm>
            <a:off x="4622350" y="4882394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600C6C4-300C-4BC8-BE61-BD67C9F38403}"/>
              </a:ext>
            </a:extLst>
          </p:cNvPr>
          <p:cNvSpPr/>
          <p:nvPr/>
        </p:nvSpPr>
        <p:spPr>
          <a:xfrm>
            <a:off x="8267382" y="488239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3286469-F578-49A6-A5D0-2449F36B0C8C}"/>
              </a:ext>
            </a:extLst>
          </p:cNvPr>
          <p:cNvCxnSpPr>
            <a:stCxn id="27" idx="1"/>
          </p:cNvCxnSpPr>
          <p:nvPr/>
        </p:nvCxnSpPr>
        <p:spPr>
          <a:xfrm flipH="1">
            <a:off x="7536140" y="559965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80A44573-F196-4D3A-AE12-1BC71632CC58}"/>
              </a:ext>
            </a:extLst>
          </p:cNvPr>
          <p:cNvSpPr/>
          <p:nvPr/>
        </p:nvSpPr>
        <p:spPr>
          <a:xfrm>
            <a:off x="8267382" y="488239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FFEA91-A234-41BF-A113-5421C5F2FBDA}"/>
              </a:ext>
            </a:extLst>
          </p:cNvPr>
          <p:cNvSpPr/>
          <p:nvPr/>
        </p:nvSpPr>
        <p:spPr>
          <a:xfrm>
            <a:off x="6342798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64BEDD-632A-43EA-A7FF-4F39A632E544}"/>
              </a:ext>
            </a:extLst>
          </p:cNvPr>
          <p:cNvSpPr/>
          <p:nvPr/>
        </p:nvSpPr>
        <p:spPr>
          <a:xfrm>
            <a:off x="6771330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5367979-C85B-4E6F-9960-5F7880DCF032}"/>
              </a:ext>
            </a:extLst>
          </p:cNvPr>
          <p:cNvSpPr/>
          <p:nvPr/>
        </p:nvSpPr>
        <p:spPr>
          <a:xfrm>
            <a:off x="7199862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86D3DE6-09CD-4476-95F7-A8F2102403ED}"/>
              </a:ext>
            </a:extLst>
          </p:cNvPr>
          <p:cNvSpPr/>
          <p:nvPr/>
        </p:nvSpPr>
        <p:spPr>
          <a:xfrm>
            <a:off x="3919466" y="1643323"/>
            <a:ext cx="2213047" cy="98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283DC1-3B15-498C-BAEF-D750FEC8E82A}"/>
              </a:ext>
            </a:extLst>
          </p:cNvPr>
          <p:cNvCxnSpPr>
            <a:cxnSpLocks/>
          </p:cNvCxnSpPr>
          <p:nvPr/>
        </p:nvCxnSpPr>
        <p:spPr>
          <a:xfrm>
            <a:off x="3919466" y="192854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56E44D-3487-4F30-9447-51665148A39A}"/>
              </a:ext>
            </a:extLst>
          </p:cNvPr>
          <p:cNvSpPr txBox="1"/>
          <p:nvPr/>
        </p:nvSpPr>
        <p:spPr>
          <a:xfrm>
            <a:off x="4449914" y="1600550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B1F97CA-39FA-4E2C-AA16-DE02E32E9128}"/>
              </a:ext>
            </a:extLst>
          </p:cNvPr>
          <p:cNvSpPr txBox="1"/>
          <p:nvPr/>
        </p:nvSpPr>
        <p:spPr>
          <a:xfrm>
            <a:off x="3919057" y="194086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0/5</a:t>
            </a:r>
            <a:br>
              <a:rPr lang="en-US" dirty="0"/>
            </a:br>
            <a:endParaRPr lang="en-US" dirty="0"/>
          </a:p>
        </p:txBody>
      </p:sp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93863"/>
            <a:ext cx="914400" cy="914400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93863"/>
            <a:ext cx="914400" cy="914400"/>
          </a:xfrm>
          <a:prstGeom prst="rect">
            <a:avLst/>
          </a:prstGeom>
        </p:spPr>
      </p:pic>
      <p:pic>
        <p:nvPicPr>
          <p:cNvPr id="56" name="Grafik 55" descr="Mann">
            <a:extLst>
              <a:ext uri="{FF2B5EF4-FFF2-40B4-BE49-F238E27FC236}">
                <a16:creationId xmlns:a16="http://schemas.microsoft.com/office/drawing/2014/main" id="{A861FB07-60C8-4DC6-BAAF-97F23C9D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255351"/>
            <a:ext cx="914400" cy="914400"/>
          </a:xfrm>
          <a:prstGeom prst="rect">
            <a:avLst/>
          </a:prstGeom>
        </p:spPr>
      </p:pic>
      <p:pic>
        <p:nvPicPr>
          <p:cNvPr id="57" name="Grafik 56" descr="Smartphone">
            <a:extLst>
              <a:ext uri="{FF2B5EF4-FFF2-40B4-BE49-F238E27FC236}">
                <a16:creationId xmlns:a16="http://schemas.microsoft.com/office/drawing/2014/main" id="{392895B7-6CB2-4A8D-A00B-563F55D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255351"/>
            <a:ext cx="914400" cy="914400"/>
          </a:xfrm>
          <a:prstGeom prst="rect">
            <a:avLst/>
          </a:prstGeom>
        </p:spPr>
      </p:pic>
      <p:pic>
        <p:nvPicPr>
          <p:cNvPr id="60" name="Grafik 59" descr="Computer">
            <a:extLst>
              <a:ext uri="{FF2B5EF4-FFF2-40B4-BE49-F238E27FC236}">
                <a16:creationId xmlns:a16="http://schemas.microsoft.com/office/drawing/2014/main" id="{E79613AA-D072-4DC4-AE10-448A8F951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461" y="124571"/>
            <a:ext cx="1381659" cy="1381659"/>
          </a:xfrm>
          <a:prstGeom prst="rect">
            <a:avLst/>
          </a:prstGeom>
        </p:spPr>
      </p:pic>
      <p:pic>
        <p:nvPicPr>
          <p:cNvPr id="66" name="Grafik 65" descr="Mann">
            <a:extLst>
              <a:ext uri="{FF2B5EF4-FFF2-40B4-BE49-F238E27FC236}">
                <a16:creationId xmlns:a16="http://schemas.microsoft.com/office/drawing/2014/main" id="{6E1A0AB2-0F09-4CBD-AA84-B60F58D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90" y="2051566"/>
            <a:ext cx="914400" cy="914400"/>
          </a:xfrm>
          <a:prstGeom prst="rect">
            <a:avLst/>
          </a:prstGeom>
        </p:spPr>
      </p:pic>
      <p:pic>
        <p:nvPicPr>
          <p:cNvPr id="67" name="Grafik 66" descr="Laptop">
            <a:extLst>
              <a:ext uri="{FF2B5EF4-FFF2-40B4-BE49-F238E27FC236}">
                <a16:creationId xmlns:a16="http://schemas.microsoft.com/office/drawing/2014/main" id="{4AF15DCA-70B7-4A89-AD57-443E206F2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130" y="1785216"/>
            <a:ext cx="914400" cy="914400"/>
          </a:xfrm>
          <a:prstGeom prst="rect">
            <a:avLst/>
          </a:prstGeom>
        </p:spPr>
      </p:pic>
      <p:pic>
        <p:nvPicPr>
          <p:cNvPr id="68" name="Grafik 67" descr="Mann">
            <a:extLst>
              <a:ext uri="{FF2B5EF4-FFF2-40B4-BE49-F238E27FC236}">
                <a16:creationId xmlns:a16="http://schemas.microsoft.com/office/drawing/2014/main" id="{9935C374-9F7D-4D0C-8703-D48DCA61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12" y="3282255"/>
            <a:ext cx="914400" cy="914400"/>
          </a:xfrm>
          <a:prstGeom prst="rect">
            <a:avLst/>
          </a:prstGeom>
        </p:spPr>
      </p:pic>
      <p:pic>
        <p:nvPicPr>
          <p:cNvPr id="69" name="Grafik 68" descr="Smartphone">
            <a:extLst>
              <a:ext uri="{FF2B5EF4-FFF2-40B4-BE49-F238E27FC236}">
                <a16:creationId xmlns:a16="http://schemas.microsoft.com/office/drawing/2014/main" id="{627F8F1D-2328-410E-9BC7-6B8F4EB1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51" y="3282255"/>
            <a:ext cx="914400" cy="914400"/>
          </a:xfrm>
          <a:prstGeom prst="rect">
            <a:avLst/>
          </a:prstGeom>
        </p:spPr>
      </p:pic>
      <p:pic>
        <p:nvPicPr>
          <p:cNvPr id="70" name="Grafik 69" descr="Mann">
            <a:extLst>
              <a:ext uri="{FF2B5EF4-FFF2-40B4-BE49-F238E27FC236}">
                <a16:creationId xmlns:a16="http://schemas.microsoft.com/office/drawing/2014/main" id="{8B65D5E7-1BA5-4B68-8A59-B563F539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" y="2023020"/>
            <a:ext cx="914400" cy="914400"/>
          </a:xfrm>
          <a:prstGeom prst="rect">
            <a:avLst/>
          </a:prstGeom>
        </p:spPr>
      </p:pic>
      <p:pic>
        <p:nvPicPr>
          <p:cNvPr id="71" name="Grafik 70" descr="Laptop">
            <a:extLst>
              <a:ext uri="{FF2B5EF4-FFF2-40B4-BE49-F238E27FC236}">
                <a16:creationId xmlns:a16="http://schemas.microsoft.com/office/drawing/2014/main" id="{03035BDC-2615-48DF-A95A-3FC2D5993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08" y="1697775"/>
            <a:ext cx="914400" cy="914400"/>
          </a:xfrm>
          <a:prstGeom prst="rect">
            <a:avLst/>
          </a:prstGeom>
        </p:spPr>
      </p:pic>
      <p:pic>
        <p:nvPicPr>
          <p:cNvPr id="73" name="Grafik 72" descr="Hammer">
            <a:extLst>
              <a:ext uri="{FF2B5EF4-FFF2-40B4-BE49-F238E27FC236}">
                <a16:creationId xmlns:a16="http://schemas.microsoft.com/office/drawing/2014/main" id="{769A105F-A251-46D5-A496-21450741E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814" y="483978"/>
            <a:ext cx="461476" cy="461476"/>
          </a:xfrm>
          <a:prstGeom prst="rect">
            <a:avLst/>
          </a:prstGeom>
        </p:spPr>
      </p:pic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A6AD509A-32C3-45E4-9C08-6A43D5D37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0987" y="2965966"/>
            <a:ext cx="1381659" cy="1381659"/>
          </a:xfrm>
          <a:prstGeom prst="rect">
            <a:avLst/>
          </a:prstGeom>
        </p:spPr>
      </p:pic>
      <p:pic>
        <p:nvPicPr>
          <p:cNvPr id="75" name="Grafik 74" descr="Hammer">
            <a:extLst>
              <a:ext uri="{FF2B5EF4-FFF2-40B4-BE49-F238E27FC236}">
                <a16:creationId xmlns:a16="http://schemas.microsoft.com/office/drawing/2014/main" id="{378F723B-0201-41F9-BEC7-9FBE50FE7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340" y="3325373"/>
            <a:ext cx="461476" cy="461476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680E250-C391-46C2-A456-C49C690C726F}"/>
              </a:ext>
            </a:extLst>
          </p:cNvPr>
          <p:cNvCxnSpPr>
            <a:cxnSpLocks/>
          </p:cNvCxnSpPr>
          <p:nvPr/>
        </p:nvCxnSpPr>
        <p:spPr>
          <a:xfrm flipV="1">
            <a:off x="1213761" y="692727"/>
            <a:ext cx="7108203" cy="21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A87BB07-AF3B-4C9E-A1BD-58E3AB8B2309}"/>
              </a:ext>
            </a:extLst>
          </p:cNvPr>
          <p:cNvCxnSpPr>
            <a:cxnSpLocks/>
          </p:cNvCxnSpPr>
          <p:nvPr/>
        </p:nvCxnSpPr>
        <p:spPr>
          <a:xfrm>
            <a:off x="1441608" y="2202794"/>
            <a:ext cx="23720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6536C8A-BFFE-4305-9D35-5D2B83EBB4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132513" y="2131509"/>
            <a:ext cx="2349617" cy="3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B715F08-28EE-44B9-A37C-29BA685A423B}"/>
              </a:ext>
            </a:extLst>
          </p:cNvPr>
          <p:cNvCxnSpPr>
            <a:cxnSpLocks/>
          </p:cNvCxnSpPr>
          <p:nvPr/>
        </p:nvCxnSpPr>
        <p:spPr>
          <a:xfrm flipV="1">
            <a:off x="4987971" y="2612175"/>
            <a:ext cx="0" cy="592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F5E6D91-B48C-4FFE-B53C-873B80A567E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91061" y="2480220"/>
            <a:ext cx="0" cy="775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8E611E-A95D-46E5-811D-B2D72595B637}"/>
              </a:ext>
            </a:extLst>
          </p:cNvPr>
          <p:cNvCxnSpPr>
            <a:cxnSpLocks/>
          </p:cNvCxnSpPr>
          <p:nvPr/>
        </p:nvCxnSpPr>
        <p:spPr>
          <a:xfrm flipV="1">
            <a:off x="9055273" y="1254839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6CE190-8139-4ED1-B3E0-2D30DE368D03}"/>
              </a:ext>
            </a:extLst>
          </p:cNvPr>
          <p:cNvCxnSpPr>
            <a:cxnSpLocks/>
          </p:cNvCxnSpPr>
          <p:nvPr/>
        </p:nvCxnSpPr>
        <p:spPr>
          <a:xfrm flipV="1">
            <a:off x="9074612" y="2579577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2444E4F-4AFC-4336-ACFB-9891017D25CB}"/>
              </a:ext>
            </a:extLst>
          </p:cNvPr>
          <p:cNvCxnSpPr>
            <a:cxnSpLocks/>
          </p:cNvCxnSpPr>
          <p:nvPr/>
        </p:nvCxnSpPr>
        <p:spPr>
          <a:xfrm flipV="1">
            <a:off x="5816322" y="1095719"/>
            <a:ext cx="2463206" cy="2186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1263043" y="1026181"/>
            <a:ext cx="2628065" cy="914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E335669-157F-494E-992D-5141DFDC96D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286976" y="3656796"/>
            <a:ext cx="3094011" cy="17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BE84095-8271-444D-BE4D-427CE7163C6E}"/>
              </a:ext>
            </a:extLst>
          </p:cNvPr>
          <p:cNvCxnSpPr>
            <a:cxnSpLocks/>
          </p:cNvCxnSpPr>
          <p:nvPr/>
        </p:nvCxnSpPr>
        <p:spPr>
          <a:xfrm>
            <a:off x="5854065" y="3656795"/>
            <a:ext cx="276775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0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44F4B5-D9C8-47CE-BF70-0A06FDF70287}"/>
              </a:ext>
            </a:extLst>
          </p:cNvPr>
          <p:cNvCxnSpPr>
            <a:cxnSpLocks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CB69049-9B65-4EA0-86CA-F8065225F13C}"/>
              </a:ext>
            </a:extLst>
          </p:cNvPr>
          <p:cNvCxnSpPr>
            <a:cxnSpLocks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AF16F2B-EEE3-45F3-96C5-07A51A9B1E77}"/>
              </a:ext>
            </a:extLst>
          </p:cNvPr>
          <p:cNvSpPr/>
          <p:nvPr/>
        </p:nvSpPr>
        <p:spPr>
          <a:xfrm>
            <a:off x="3957687" y="1905496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F31115-C3D3-4EF6-9B49-FBEC43BA27F2}"/>
              </a:ext>
            </a:extLst>
          </p:cNvPr>
          <p:cNvSpPr/>
          <p:nvPr/>
        </p:nvSpPr>
        <p:spPr>
          <a:xfrm>
            <a:off x="3957687" y="1905495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AC51828-B984-4FEA-8438-5F334AC39FE8}"/>
              </a:ext>
            </a:extLst>
          </p:cNvPr>
          <p:cNvSpPr/>
          <p:nvPr/>
        </p:nvSpPr>
        <p:spPr>
          <a:xfrm>
            <a:off x="4199164" y="228762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8EF8BD1-CB7F-49EE-A522-945F80B21480}"/>
              </a:ext>
            </a:extLst>
          </p:cNvPr>
          <p:cNvSpPr/>
          <p:nvPr/>
        </p:nvSpPr>
        <p:spPr>
          <a:xfrm>
            <a:off x="4199164" y="266932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DE211C-2CF5-492D-9E82-EDEE74FEC60C}"/>
              </a:ext>
            </a:extLst>
          </p:cNvPr>
          <p:cNvCxnSpPr>
            <a:cxnSpLocks/>
          </p:cNvCxnSpPr>
          <p:nvPr/>
        </p:nvCxnSpPr>
        <p:spPr>
          <a:xfrm flipH="1">
            <a:off x="3953787" y="303216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2E13D36B-BC93-4D65-BA4E-CCE05A4C975D}"/>
              </a:ext>
            </a:extLst>
          </p:cNvPr>
          <p:cNvSpPr txBox="1"/>
          <p:nvPr/>
        </p:nvSpPr>
        <p:spPr>
          <a:xfrm>
            <a:off x="3953786" y="3016820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00000001A</a:t>
            </a:r>
            <a:r>
              <a:rPr lang="en-US" b="1" u="sng" dirty="0"/>
              <a:t>5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8C07B31-EDEA-4934-B20E-2E82D517913C}"/>
              </a:ext>
            </a:extLst>
          </p:cNvPr>
          <p:cNvSpPr/>
          <p:nvPr/>
        </p:nvSpPr>
        <p:spPr>
          <a:xfrm>
            <a:off x="4666556" y="1905495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580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59215A-6080-43DE-B26B-6F34A8825012}"/>
              </a:ext>
            </a:extLst>
          </p:cNvPr>
          <p:cNvCxnSpPr>
            <a:cxnSpLocks/>
          </p:cNvCxnSpPr>
          <p:nvPr/>
        </p:nvCxnSpPr>
        <p:spPr>
          <a:xfrm flipH="1">
            <a:off x="3162300" y="2669327"/>
            <a:ext cx="661618" cy="5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8897BE2-D91E-45A4-83E7-3B938F2F403E}"/>
              </a:ext>
            </a:extLst>
          </p:cNvPr>
          <p:cNvSpPr txBox="1"/>
          <p:nvPr/>
        </p:nvSpPr>
        <p:spPr>
          <a:xfrm>
            <a:off x="3977492" y="34512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5</a:t>
            </a:r>
            <a:r>
              <a:rPr lang="en-US" dirty="0"/>
              <a:t> mod 5 = </a:t>
            </a:r>
            <a:r>
              <a:rPr lang="en-US" b="1" u="sng" dirty="0"/>
              <a:t>0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E554108-CE86-4426-B6E4-2E288B7BB478}"/>
              </a:ext>
            </a:extLst>
          </p:cNvPr>
          <p:cNvCxnSpPr/>
          <p:nvPr/>
        </p:nvCxnSpPr>
        <p:spPr>
          <a:xfrm flipH="1">
            <a:off x="4199164" y="3321050"/>
            <a:ext cx="957698" cy="210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F317B4C-CAFB-44E1-8145-B6B7FF130D97}"/>
              </a:ext>
            </a:extLst>
          </p:cNvPr>
          <p:cNvSpPr/>
          <p:nvPr/>
        </p:nvSpPr>
        <p:spPr>
          <a:xfrm>
            <a:off x="1900452" y="416858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598F459-D153-46ED-ACEA-181441F93CC7}"/>
              </a:ext>
            </a:extLst>
          </p:cNvPr>
          <p:cNvSpPr/>
          <p:nvPr/>
        </p:nvSpPr>
        <p:spPr>
          <a:xfrm>
            <a:off x="1900452" y="416858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939D574-773E-404D-9DAF-99A06DCB7477}"/>
              </a:ext>
            </a:extLst>
          </p:cNvPr>
          <p:cNvSpPr/>
          <p:nvPr/>
        </p:nvSpPr>
        <p:spPr>
          <a:xfrm>
            <a:off x="2130471" y="455028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64ED392D-E7E9-400A-9A30-8D73AEE51B19}"/>
              </a:ext>
            </a:extLst>
          </p:cNvPr>
          <p:cNvSpPr/>
          <p:nvPr/>
        </p:nvSpPr>
        <p:spPr>
          <a:xfrm>
            <a:off x="2139398" y="493703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AF99873-654A-494B-A0F5-F6097518496D}"/>
              </a:ext>
            </a:extLst>
          </p:cNvPr>
          <p:cNvCxnSpPr>
            <a:cxnSpLocks/>
          </p:cNvCxnSpPr>
          <p:nvPr/>
        </p:nvCxnSpPr>
        <p:spPr>
          <a:xfrm flipH="1">
            <a:off x="1907630" y="533675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B51F1B5-165E-4DD6-9821-ED4F64EAEDE0}"/>
              </a:ext>
            </a:extLst>
          </p:cNvPr>
          <p:cNvSpPr txBox="1"/>
          <p:nvPr/>
        </p:nvSpPr>
        <p:spPr>
          <a:xfrm>
            <a:off x="1932737" y="528998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F18D402-6D69-4806-9719-D147732E7913}"/>
              </a:ext>
            </a:extLst>
          </p:cNvPr>
          <p:cNvSpPr/>
          <p:nvPr/>
        </p:nvSpPr>
        <p:spPr>
          <a:xfrm>
            <a:off x="4049432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F749EC6-2585-4554-8E02-5050F2149840}"/>
              </a:ext>
            </a:extLst>
          </p:cNvPr>
          <p:cNvSpPr/>
          <p:nvPr/>
        </p:nvSpPr>
        <p:spPr>
          <a:xfrm>
            <a:off x="4049432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65D5F3-C9F1-431A-ADF9-10B15BCB66C8}"/>
              </a:ext>
            </a:extLst>
          </p:cNvPr>
          <p:cNvCxnSpPr>
            <a:cxnSpLocks/>
          </p:cNvCxnSpPr>
          <p:nvPr/>
        </p:nvCxnSpPr>
        <p:spPr>
          <a:xfrm flipH="1">
            <a:off x="4056610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3F82A72-758E-462E-B551-D381D7533668}"/>
              </a:ext>
            </a:extLst>
          </p:cNvPr>
          <p:cNvSpPr txBox="1"/>
          <p:nvPr/>
        </p:nvSpPr>
        <p:spPr>
          <a:xfrm>
            <a:off x="4081717" y="528989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C76A7-C0FA-4D9E-8D73-5EAB9EC7A6FB}"/>
              </a:ext>
            </a:extLst>
          </p:cNvPr>
          <p:cNvSpPr txBox="1"/>
          <p:nvPr/>
        </p:nvSpPr>
        <p:spPr>
          <a:xfrm>
            <a:off x="4597042" y="4654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58B974B-9649-4D9E-813F-E5F54407D5EC}"/>
              </a:ext>
            </a:extLst>
          </p:cNvPr>
          <p:cNvSpPr/>
          <p:nvPr/>
        </p:nvSpPr>
        <p:spPr>
          <a:xfrm>
            <a:off x="694291" y="641591"/>
            <a:ext cx="2393877" cy="3317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1AD7586-9488-4540-BFF8-6FB1FD1DCD75}"/>
              </a:ext>
            </a:extLst>
          </p:cNvPr>
          <p:cNvCxnSpPr>
            <a:cxnSpLocks/>
          </p:cNvCxnSpPr>
          <p:nvPr/>
        </p:nvCxnSpPr>
        <p:spPr>
          <a:xfrm>
            <a:off x="694291" y="926817"/>
            <a:ext cx="23938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A1A0429E-67A7-4A6B-AEA7-3F5C150009EB}"/>
              </a:ext>
            </a:extLst>
          </p:cNvPr>
          <p:cNvSpPr txBox="1"/>
          <p:nvPr/>
        </p:nvSpPr>
        <p:spPr>
          <a:xfrm>
            <a:off x="1210709" y="596575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EB5FC2F-E7FF-4EE9-97B6-65813F9CA020}"/>
              </a:ext>
            </a:extLst>
          </p:cNvPr>
          <p:cNvSpPr txBox="1"/>
          <p:nvPr/>
        </p:nvSpPr>
        <p:spPr>
          <a:xfrm>
            <a:off x="693882" y="939130"/>
            <a:ext cx="183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r>
              <a:rPr lang="en-US" dirty="0" err="1"/>
              <a:t>Ziehung</a:t>
            </a:r>
            <a:r>
              <a:rPr lang="en-US" dirty="0"/>
              <a:t>: Block 14</a:t>
            </a:r>
            <a:br>
              <a:rPr lang="en-US" dirty="0"/>
            </a:br>
            <a:r>
              <a:rPr lang="en-US" dirty="0" err="1"/>
              <a:t>Gewinner</a:t>
            </a:r>
            <a:r>
              <a:rPr lang="en-US" dirty="0"/>
              <a:t>: 1Axjc9</a:t>
            </a:r>
          </a:p>
        </p:txBody>
      </p:sp>
      <p:graphicFrame>
        <p:nvGraphicFramePr>
          <p:cNvPr id="49" name="Tabelle 48">
            <a:extLst>
              <a:ext uri="{FF2B5EF4-FFF2-40B4-BE49-F238E27FC236}">
                <a16:creationId xmlns:a16="http://schemas.microsoft.com/office/drawing/2014/main" id="{EA7DBC5C-3C56-4CE0-852A-A4BABCC1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9913"/>
              </p:ext>
            </p:extLst>
          </p:nvPr>
        </p:nvGraphicFramePr>
        <p:xfrm>
          <a:off x="693881" y="2094990"/>
          <a:ext cx="2394287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12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31775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85093FA2-B818-4D7D-AAD2-1458B70B7ABA}"/>
              </a:ext>
            </a:extLst>
          </p:cNvPr>
          <p:cNvSpPr txBox="1"/>
          <p:nvPr/>
        </p:nvSpPr>
        <p:spPr>
          <a:xfrm>
            <a:off x="437840" y="2526653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</a:t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1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>
            <a:extLst>
              <a:ext uri="{FF2B5EF4-FFF2-40B4-BE49-F238E27FC236}">
                <a16:creationId xmlns:a16="http://schemas.microsoft.com/office/drawing/2014/main" id="{15B6D883-27AC-4D81-ADD8-175624458167}"/>
              </a:ext>
            </a:extLst>
          </p:cNvPr>
          <p:cNvSpPr txBox="1"/>
          <p:nvPr/>
        </p:nvSpPr>
        <p:spPr>
          <a:xfrm>
            <a:off x="791216" y="2422835"/>
            <a:ext cx="248559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0,1 BTC: 1xw9vA -&gt; 1Axjc9</a:t>
            </a:r>
            <a:br>
              <a:rPr lang="en-US" sz="1650" dirty="0"/>
            </a:br>
            <a:r>
              <a:rPr lang="en-US" sz="1650" dirty="0"/>
              <a:t>0,1 BTC: 1xw9vD -&gt; 1Axjc9</a:t>
            </a:r>
          </a:p>
          <a:p>
            <a:r>
              <a:rPr lang="en-US" sz="1650" dirty="0"/>
              <a:t>0,1 BTC: 1xw9vB -&gt; 1Axjc9</a:t>
            </a:r>
          </a:p>
          <a:p>
            <a:r>
              <a:rPr lang="en-US" sz="1650" dirty="0"/>
              <a:t>0,1 BTC: 1xw9vC -&gt; 1Axjc9</a:t>
            </a:r>
          </a:p>
          <a:p>
            <a:r>
              <a:rPr lang="en-US" sz="1650" dirty="0"/>
              <a:t>0,1 BTC: 1xw9vE -&gt; 1Axjc9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BE9AEE5-FE25-45E7-A28D-AB94647EE29C}"/>
              </a:ext>
            </a:extLst>
          </p:cNvPr>
          <p:cNvSpPr/>
          <p:nvPr/>
        </p:nvSpPr>
        <p:spPr>
          <a:xfrm>
            <a:off x="834485" y="2060435"/>
            <a:ext cx="2367210" cy="18876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889A106-2E6A-42EF-B677-8F5A8F793564}"/>
              </a:ext>
            </a:extLst>
          </p:cNvPr>
          <p:cNvCxnSpPr>
            <a:cxnSpLocks/>
          </p:cNvCxnSpPr>
          <p:nvPr/>
        </p:nvCxnSpPr>
        <p:spPr>
          <a:xfrm>
            <a:off x="837330" y="2443408"/>
            <a:ext cx="2364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A6E0E1F-52D4-4C66-8468-8EACFC64DD79}"/>
              </a:ext>
            </a:extLst>
          </p:cNvPr>
          <p:cNvSpPr txBox="1"/>
          <p:nvPr/>
        </p:nvSpPr>
        <p:spPr>
          <a:xfrm>
            <a:off x="1650040" y="20752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6</a:t>
            </a:r>
          </a:p>
        </p:txBody>
      </p:sp>
      <p:pic>
        <p:nvPicPr>
          <p:cNvPr id="35" name="Grafik 34" descr="Schlüssel">
            <a:extLst>
              <a:ext uri="{FF2B5EF4-FFF2-40B4-BE49-F238E27FC236}">
                <a16:creationId xmlns:a16="http://schemas.microsoft.com/office/drawing/2014/main" id="{91B969AC-D077-4E42-93D6-3635618B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36" y="3501768"/>
            <a:ext cx="408182" cy="408182"/>
          </a:xfrm>
          <a:prstGeom prst="rect">
            <a:avLst/>
          </a:prstGeom>
        </p:spPr>
      </p:pic>
      <p:pic>
        <p:nvPicPr>
          <p:cNvPr id="38" name="Grafik 37" descr="Schloss">
            <a:extLst>
              <a:ext uri="{FF2B5EF4-FFF2-40B4-BE49-F238E27FC236}">
                <a16:creationId xmlns:a16="http://schemas.microsoft.com/office/drawing/2014/main" id="{1A2BA9E3-A5F0-41A6-8861-45A2F98C0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6533" y="1683958"/>
            <a:ext cx="914400" cy="914400"/>
          </a:xfrm>
          <a:prstGeom prst="rect">
            <a:avLst/>
          </a:prstGeom>
        </p:spPr>
      </p:pic>
      <p:pic>
        <p:nvPicPr>
          <p:cNvPr id="39" name="Grafik 38" descr="Schlüssel">
            <a:extLst>
              <a:ext uri="{FF2B5EF4-FFF2-40B4-BE49-F238E27FC236}">
                <a16:creationId xmlns:a16="http://schemas.microsoft.com/office/drawing/2014/main" id="{E2C58187-2480-4EA5-B5C7-C81671DF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173" y="3231361"/>
            <a:ext cx="408182" cy="408182"/>
          </a:xfrm>
          <a:prstGeom prst="rect">
            <a:avLst/>
          </a:prstGeom>
        </p:spPr>
      </p:pic>
      <p:pic>
        <p:nvPicPr>
          <p:cNvPr id="40" name="Grafik 39" descr="Schlüssel">
            <a:extLst>
              <a:ext uri="{FF2B5EF4-FFF2-40B4-BE49-F238E27FC236}">
                <a16:creationId xmlns:a16="http://schemas.microsoft.com/office/drawing/2014/main" id="{28A58331-E338-4ED6-91DD-C97ED3CF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793" y="2938840"/>
            <a:ext cx="408182" cy="408182"/>
          </a:xfrm>
          <a:prstGeom prst="rect">
            <a:avLst/>
          </a:prstGeom>
        </p:spPr>
      </p:pic>
      <p:pic>
        <p:nvPicPr>
          <p:cNvPr id="41" name="Grafik 40" descr="Schlüssel">
            <a:extLst>
              <a:ext uri="{FF2B5EF4-FFF2-40B4-BE49-F238E27FC236}">
                <a16:creationId xmlns:a16="http://schemas.microsoft.com/office/drawing/2014/main" id="{256DF252-51DD-4491-86F8-C05D0824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030" y="2668433"/>
            <a:ext cx="408182" cy="408182"/>
          </a:xfrm>
          <a:prstGeom prst="rect">
            <a:avLst/>
          </a:prstGeom>
        </p:spPr>
      </p:pic>
      <p:pic>
        <p:nvPicPr>
          <p:cNvPr id="42" name="Grafik 41" descr="Schlüssel">
            <a:extLst>
              <a:ext uri="{FF2B5EF4-FFF2-40B4-BE49-F238E27FC236}">
                <a16:creationId xmlns:a16="http://schemas.microsoft.com/office/drawing/2014/main" id="{2690F4DF-41D7-4021-9483-74965777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1391" y="2375912"/>
            <a:ext cx="408182" cy="408182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D5A98C9-CA9E-4C33-830C-167077507200}"/>
              </a:ext>
            </a:extLst>
          </p:cNvPr>
          <p:cNvCxnSpPr>
            <a:cxnSpLocks/>
          </p:cNvCxnSpPr>
          <p:nvPr/>
        </p:nvCxnSpPr>
        <p:spPr>
          <a:xfrm flipV="1">
            <a:off x="6091787" y="797119"/>
            <a:ext cx="1329021" cy="1125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3F48DB1-F1B1-401A-AC90-38F8772F92C7}"/>
              </a:ext>
            </a:extLst>
          </p:cNvPr>
          <p:cNvCxnSpPr>
            <a:cxnSpLocks/>
          </p:cNvCxnSpPr>
          <p:nvPr/>
        </p:nvCxnSpPr>
        <p:spPr>
          <a:xfrm>
            <a:off x="6069139" y="2294807"/>
            <a:ext cx="1398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B20E93-B7F2-4EA5-B3C1-8B6212332316}"/>
              </a:ext>
            </a:extLst>
          </p:cNvPr>
          <p:cNvCxnSpPr>
            <a:cxnSpLocks/>
          </p:cNvCxnSpPr>
          <p:nvPr/>
        </p:nvCxnSpPr>
        <p:spPr>
          <a:xfrm>
            <a:off x="6069139" y="2622316"/>
            <a:ext cx="1303211" cy="1210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9E040A7-55F0-4767-BBCD-3AD65BD2DAEF}"/>
              </a:ext>
            </a:extLst>
          </p:cNvPr>
          <p:cNvSpPr/>
          <p:nvPr/>
        </p:nvSpPr>
        <p:spPr>
          <a:xfrm>
            <a:off x="6109520" y="807529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82192504-1BF2-49A0-8B69-6A673E61D4C7}"/>
              </a:ext>
            </a:extLst>
          </p:cNvPr>
          <p:cNvSpPr/>
          <p:nvPr/>
        </p:nvSpPr>
        <p:spPr>
          <a:xfrm>
            <a:off x="6390677" y="1860347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6C2B19DA-C256-413F-9BE7-610D484133D5}"/>
              </a:ext>
            </a:extLst>
          </p:cNvPr>
          <p:cNvSpPr/>
          <p:nvPr/>
        </p:nvSpPr>
        <p:spPr>
          <a:xfrm>
            <a:off x="6535147" y="2676012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670AB0A-84C7-4268-AFF0-88A30F78084F}"/>
              </a:ext>
            </a:extLst>
          </p:cNvPr>
          <p:cNvCxnSpPr>
            <a:cxnSpLocks/>
          </p:cNvCxnSpPr>
          <p:nvPr/>
        </p:nvCxnSpPr>
        <p:spPr>
          <a:xfrm flipH="1">
            <a:off x="3318190" y="486897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9E77907-D226-4E08-B3AE-EC3C6E878AAC}"/>
              </a:ext>
            </a:extLst>
          </p:cNvPr>
          <p:cNvCxnSpPr>
            <a:cxnSpLocks/>
          </p:cNvCxnSpPr>
          <p:nvPr/>
        </p:nvCxnSpPr>
        <p:spPr>
          <a:xfrm flipH="1">
            <a:off x="5439221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E43648B-E60A-4854-A8FC-DDA75A4E42FE}"/>
              </a:ext>
            </a:extLst>
          </p:cNvPr>
          <p:cNvSpPr/>
          <p:nvPr/>
        </p:nvSpPr>
        <p:spPr>
          <a:xfrm>
            <a:off x="4049432" y="41601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A55E658-1CA0-4213-B9E6-855265FD44B7}"/>
              </a:ext>
            </a:extLst>
          </p:cNvPr>
          <p:cNvSpPr/>
          <p:nvPr/>
        </p:nvSpPr>
        <p:spPr>
          <a:xfrm>
            <a:off x="4049432" y="41601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8E44EEC0-FFF0-4CB7-A5FF-FDF6A776241A}"/>
              </a:ext>
            </a:extLst>
          </p:cNvPr>
          <p:cNvSpPr/>
          <p:nvPr/>
        </p:nvSpPr>
        <p:spPr>
          <a:xfrm>
            <a:off x="4279451" y="45418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A1D5CC05-8C18-4D98-B1AE-1DF19BFE9795}"/>
              </a:ext>
            </a:extLst>
          </p:cNvPr>
          <p:cNvSpPr/>
          <p:nvPr/>
        </p:nvSpPr>
        <p:spPr>
          <a:xfrm>
            <a:off x="4288378" y="49286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BD35915-02E1-4CD5-B87A-A1D03023F533}"/>
              </a:ext>
            </a:extLst>
          </p:cNvPr>
          <p:cNvCxnSpPr>
            <a:cxnSpLocks/>
          </p:cNvCxnSpPr>
          <p:nvPr/>
        </p:nvCxnSpPr>
        <p:spPr>
          <a:xfrm flipH="1">
            <a:off x="4056610" y="53283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CCA14DA-A14C-4CCC-B581-49B3B42720D7}"/>
              </a:ext>
            </a:extLst>
          </p:cNvPr>
          <p:cNvSpPr txBox="1"/>
          <p:nvPr/>
        </p:nvSpPr>
        <p:spPr>
          <a:xfrm>
            <a:off x="4081717" y="52815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DEC559E-A11A-48F1-B1A5-ADD590BBDCBA}"/>
              </a:ext>
            </a:extLst>
          </p:cNvPr>
          <p:cNvSpPr/>
          <p:nvPr/>
        </p:nvSpPr>
        <p:spPr>
          <a:xfrm>
            <a:off x="619841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059E29-4750-40EF-808A-04F03D04483F}"/>
              </a:ext>
            </a:extLst>
          </p:cNvPr>
          <p:cNvSpPr/>
          <p:nvPr/>
        </p:nvSpPr>
        <p:spPr>
          <a:xfrm>
            <a:off x="619841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A768256-D692-41AC-A003-4C612C854022}"/>
              </a:ext>
            </a:extLst>
          </p:cNvPr>
          <p:cNvCxnSpPr>
            <a:cxnSpLocks/>
          </p:cNvCxnSpPr>
          <p:nvPr/>
        </p:nvCxnSpPr>
        <p:spPr>
          <a:xfrm flipH="1">
            <a:off x="6205590" y="532827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7F10397B-BCA9-4BB7-87C2-E92E25C90BEF}"/>
              </a:ext>
            </a:extLst>
          </p:cNvPr>
          <p:cNvSpPr txBox="1"/>
          <p:nvPr/>
        </p:nvSpPr>
        <p:spPr>
          <a:xfrm>
            <a:off x="6230697" y="528150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076644A-9648-4BB8-AF8A-8F10E030CAD5}"/>
              </a:ext>
            </a:extLst>
          </p:cNvPr>
          <p:cNvSpPr txBox="1"/>
          <p:nvPr/>
        </p:nvSpPr>
        <p:spPr>
          <a:xfrm>
            <a:off x="6746022" y="46458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8DB50F1-A68A-4F74-82C9-5E13ED5C94EF}"/>
              </a:ext>
            </a:extLst>
          </p:cNvPr>
          <p:cNvSpPr/>
          <p:nvPr/>
        </p:nvSpPr>
        <p:spPr>
          <a:xfrm>
            <a:off x="1908851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FDC998A-D19E-457C-AA2D-9F6279E03A2A}"/>
              </a:ext>
            </a:extLst>
          </p:cNvPr>
          <p:cNvCxnSpPr>
            <a:stCxn id="65" idx="1"/>
          </p:cNvCxnSpPr>
          <p:nvPr/>
        </p:nvCxnSpPr>
        <p:spPr>
          <a:xfrm flipH="1">
            <a:off x="1177609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B0F7377E-0D61-4391-8873-1A6302390EFF}"/>
              </a:ext>
            </a:extLst>
          </p:cNvPr>
          <p:cNvSpPr/>
          <p:nvPr/>
        </p:nvSpPr>
        <p:spPr>
          <a:xfrm>
            <a:off x="1908851" y="416010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8A5599EC-CC6C-412F-AD7C-5D2C193855EF}"/>
              </a:ext>
            </a:extLst>
          </p:cNvPr>
          <p:cNvSpPr/>
          <p:nvPr/>
        </p:nvSpPr>
        <p:spPr>
          <a:xfrm>
            <a:off x="2132147" y="455205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E6A7D683-2699-4F3D-9623-5ECCBEADAB4A}"/>
              </a:ext>
            </a:extLst>
          </p:cNvPr>
          <p:cNvSpPr/>
          <p:nvPr/>
        </p:nvSpPr>
        <p:spPr>
          <a:xfrm>
            <a:off x="2132147" y="493375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BA1D49D-4436-4810-ADDE-6C2107DBA76A}"/>
              </a:ext>
            </a:extLst>
          </p:cNvPr>
          <p:cNvCxnSpPr>
            <a:cxnSpLocks/>
          </p:cNvCxnSpPr>
          <p:nvPr/>
        </p:nvCxnSpPr>
        <p:spPr>
          <a:xfrm flipH="1">
            <a:off x="1907169" y="532509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E3951518-B418-41E3-8AA5-2AE95CDB0217}"/>
              </a:ext>
            </a:extLst>
          </p:cNvPr>
          <p:cNvSpPr txBox="1"/>
          <p:nvPr/>
        </p:nvSpPr>
        <p:spPr>
          <a:xfrm>
            <a:off x="1932276" y="527833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A7B1694-7D4C-46FC-98CC-8BB3DE5DC557}"/>
              </a:ext>
            </a:extLst>
          </p:cNvPr>
          <p:cNvSpPr/>
          <p:nvPr/>
        </p:nvSpPr>
        <p:spPr>
          <a:xfrm>
            <a:off x="3765088" y="515798"/>
            <a:ext cx="2213047" cy="3317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FD67875-4B0F-43F0-B752-723804DDF979}"/>
              </a:ext>
            </a:extLst>
          </p:cNvPr>
          <p:cNvCxnSpPr>
            <a:cxnSpLocks/>
          </p:cNvCxnSpPr>
          <p:nvPr/>
        </p:nvCxnSpPr>
        <p:spPr>
          <a:xfrm>
            <a:off x="3765088" y="801024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C7866B51-86FB-4E8A-9E6A-0FF9F9536582}"/>
              </a:ext>
            </a:extLst>
          </p:cNvPr>
          <p:cNvSpPr txBox="1"/>
          <p:nvPr/>
        </p:nvSpPr>
        <p:spPr>
          <a:xfrm>
            <a:off x="4281506" y="47078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DB71B8E3-1A52-4C28-9BF9-27CFC31EB536}"/>
              </a:ext>
            </a:extLst>
          </p:cNvPr>
          <p:cNvSpPr txBox="1"/>
          <p:nvPr/>
        </p:nvSpPr>
        <p:spPr>
          <a:xfrm>
            <a:off x="3764679" y="813337"/>
            <a:ext cx="183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r>
              <a:rPr lang="en-US" dirty="0" err="1"/>
              <a:t>Ziehung</a:t>
            </a:r>
            <a:r>
              <a:rPr lang="en-US" dirty="0"/>
              <a:t>: Block 14</a:t>
            </a:r>
            <a:br>
              <a:rPr lang="en-US" dirty="0"/>
            </a:br>
            <a:r>
              <a:rPr lang="en-US" dirty="0" err="1"/>
              <a:t>Gewinner</a:t>
            </a:r>
            <a:r>
              <a:rPr lang="en-US" dirty="0"/>
              <a:t>: 1Axjc9</a:t>
            </a:r>
          </a:p>
        </p:txBody>
      </p:sp>
      <p:graphicFrame>
        <p:nvGraphicFramePr>
          <p:cNvPr id="76" name="Tabelle 75">
            <a:extLst>
              <a:ext uri="{FF2B5EF4-FFF2-40B4-BE49-F238E27FC236}">
                <a16:creationId xmlns:a16="http://schemas.microsoft.com/office/drawing/2014/main" id="{E0AD9FB4-CEA4-4B73-9411-398A1ACD7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85699"/>
              </p:ext>
            </p:extLst>
          </p:nvPr>
        </p:nvGraphicFramePr>
        <p:xfrm>
          <a:off x="3764679" y="1969197"/>
          <a:ext cx="2213456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07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8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7" y="2048252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75" y="616992"/>
            <a:ext cx="2940890" cy="294089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7464347-A2D7-4F52-844D-144E5DF2DBB1}"/>
              </a:ext>
            </a:extLst>
          </p:cNvPr>
          <p:cNvSpPr txBox="1"/>
          <p:nvPr/>
        </p:nvSpPr>
        <p:spPr>
          <a:xfrm>
            <a:off x="1033041" y="16977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AC64777-FE94-4F04-9DDC-490BEDC14357}"/>
              </a:ext>
            </a:extLst>
          </p:cNvPr>
          <p:cNvSpPr/>
          <p:nvPr/>
        </p:nvSpPr>
        <p:spPr>
          <a:xfrm>
            <a:off x="3058215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9733A74-CDD2-4282-9356-AEC2AF36DB85}"/>
              </a:ext>
            </a:extLst>
          </p:cNvPr>
          <p:cNvCxnSpPr>
            <a:stCxn id="62" idx="1"/>
          </p:cNvCxnSpPr>
          <p:nvPr/>
        </p:nvCxnSpPr>
        <p:spPr>
          <a:xfrm flipH="1">
            <a:off x="2326973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BBAE65-C417-4FF5-9FB8-F9CA892C2837}"/>
              </a:ext>
            </a:extLst>
          </p:cNvPr>
          <p:cNvSpPr/>
          <p:nvPr/>
        </p:nvSpPr>
        <p:spPr>
          <a:xfrm>
            <a:off x="3058215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496578-A2EE-4801-9312-D33B52649D01}"/>
              </a:ext>
            </a:extLst>
          </p:cNvPr>
          <p:cNvSpPr/>
          <p:nvPr/>
        </p:nvSpPr>
        <p:spPr>
          <a:xfrm>
            <a:off x="5204302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>
            <a:stCxn id="78" idx="1"/>
          </p:cNvCxnSpPr>
          <p:nvPr/>
        </p:nvCxnSpPr>
        <p:spPr>
          <a:xfrm flipH="1">
            <a:off x="4473060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299F8579-AA1C-49DC-9F92-4E1AFBEA4B3E}"/>
              </a:ext>
            </a:extLst>
          </p:cNvPr>
          <p:cNvSpPr/>
          <p:nvPr/>
        </p:nvSpPr>
        <p:spPr>
          <a:xfrm>
            <a:off x="5204302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E5A17BE-43A6-4F87-AFE6-6F942AE01EC6}"/>
              </a:ext>
            </a:extLst>
          </p:cNvPr>
          <p:cNvSpPr txBox="1"/>
          <p:nvPr/>
        </p:nvSpPr>
        <p:spPr>
          <a:xfrm>
            <a:off x="4204155" y="1682679"/>
            <a:ext cx="248559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0,1 BTC: 1xw9vA -&gt; 1Axjc9</a:t>
            </a:r>
            <a:br>
              <a:rPr lang="en-US" sz="1650" dirty="0"/>
            </a:br>
            <a:r>
              <a:rPr lang="en-US" sz="1650" dirty="0"/>
              <a:t>0,1 BTC: 1xw9vD -&gt; 1Axjc9</a:t>
            </a:r>
          </a:p>
          <a:p>
            <a:r>
              <a:rPr lang="en-US" sz="1650" dirty="0"/>
              <a:t>0,1 BTC: 1xw9vB -&gt; 1Axjc9</a:t>
            </a:r>
          </a:p>
          <a:p>
            <a:r>
              <a:rPr lang="en-US" sz="1650" dirty="0"/>
              <a:t>0,1 BTC: 1xw9vC -&gt; 1Axjc9</a:t>
            </a:r>
          </a:p>
          <a:p>
            <a:r>
              <a:rPr lang="en-US" sz="1650" dirty="0"/>
              <a:t>0,1 BTC: 1xw9vE -&gt; 1Axjc9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8AC847B-4F40-4AE1-803D-7A0F48FC5B8D}"/>
              </a:ext>
            </a:extLst>
          </p:cNvPr>
          <p:cNvSpPr/>
          <p:nvPr/>
        </p:nvSpPr>
        <p:spPr>
          <a:xfrm>
            <a:off x="4204155" y="1253818"/>
            <a:ext cx="2367210" cy="18008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6AF7E63-8B42-47EA-B7B6-782ED799EE78}"/>
              </a:ext>
            </a:extLst>
          </p:cNvPr>
          <p:cNvCxnSpPr>
            <a:cxnSpLocks/>
          </p:cNvCxnSpPr>
          <p:nvPr/>
        </p:nvCxnSpPr>
        <p:spPr>
          <a:xfrm>
            <a:off x="4207000" y="1636790"/>
            <a:ext cx="2364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91ECB5C-B4C1-4CA2-BCC0-02D9ECBD335A}"/>
              </a:ext>
            </a:extLst>
          </p:cNvPr>
          <p:cNvSpPr txBox="1"/>
          <p:nvPr/>
        </p:nvSpPr>
        <p:spPr>
          <a:xfrm>
            <a:off x="5019710" y="12686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6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6F1F2CA-E944-4398-9063-35498C7FAEA9}"/>
              </a:ext>
            </a:extLst>
          </p:cNvPr>
          <p:cNvSpPr/>
          <p:nvPr/>
        </p:nvSpPr>
        <p:spPr>
          <a:xfrm>
            <a:off x="5483702" y="4238220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EB17653-07DD-4674-A8A0-8D6B979A300F}"/>
              </a:ext>
            </a:extLst>
          </p:cNvPr>
          <p:cNvCxnSpPr>
            <a:cxnSpLocks/>
          </p:cNvCxnSpPr>
          <p:nvPr/>
        </p:nvCxnSpPr>
        <p:spPr>
          <a:xfrm flipH="1">
            <a:off x="3407412" y="2220760"/>
            <a:ext cx="719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93A2661-916D-4ACB-B2D7-B2E93F30C1C9}"/>
              </a:ext>
            </a:extLst>
          </p:cNvPr>
          <p:cNvCxnSpPr>
            <a:cxnSpLocks/>
          </p:cNvCxnSpPr>
          <p:nvPr/>
        </p:nvCxnSpPr>
        <p:spPr>
          <a:xfrm flipH="1">
            <a:off x="5202620" y="48266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6CDDE7B-90D6-427E-9FAB-8063547FE53B}"/>
              </a:ext>
            </a:extLst>
          </p:cNvPr>
          <p:cNvSpPr txBox="1"/>
          <p:nvPr/>
        </p:nvSpPr>
        <p:spPr>
          <a:xfrm>
            <a:off x="5227727" y="477985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00000003FF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6CBF28-01A6-4925-B5C3-E143DF9C2FB1}"/>
              </a:ext>
            </a:extLst>
          </p:cNvPr>
          <p:cNvCxnSpPr>
            <a:cxnSpLocks/>
          </p:cNvCxnSpPr>
          <p:nvPr/>
        </p:nvCxnSpPr>
        <p:spPr>
          <a:xfrm flipH="1">
            <a:off x="3056533" y="48266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0BC146-932D-49F3-AE86-4F34CFEB5AB6}"/>
              </a:ext>
            </a:extLst>
          </p:cNvPr>
          <p:cNvSpPr txBox="1"/>
          <p:nvPr/>
        </p:nvSpPr>
        <p:spPr>
          <a:xfrm>
            <a:off x="3081640" y="477985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DEE553F-2FDF-438B-8D2E-4C2D91F6E3CE}"/>
              </a:ext>
            </a:extLst>
          </p:cNvPr>
          <p:cNvSpPr txBox="1"/>
          <p:nvPr/>
        </p:nvSpPr>
        <p:spPr>
          <a:xfrm>
            <a:off x="2177440" y="1697778"/>
            <a:ext cx="87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BTC</a:t>
            </a:r>
          </a:p>
          <a:p>
            <a:r>
              <a:rPr lang="en-US" strike="sngStrike" dirty="0"/>
              <a:t>0,9 BTC</a:t>
            </a:r>
          </a:p>
          <a:p>
            <a:r>
              <a:rPr lang="en-US" dirty="0"/>
              <a:t>1,4 BTC</a:t>
            </a:r>
          </a:p>
        </p:txBody>
      </p:sp>
    </p:spTree>
    <p:extLst>
      <p:ext uri="{BB962C8B-B14F-4D97-AF65-F5344CB8AC3E}">
        <p14:creationId xmlns:p14="http://schemas.microsoft.com/office/powerpoint/2010/main" val="392531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0E97A-10C6-4C30-B501-55D6A0B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8CC90-22AE-433C-BF7F-573E7466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AC4B0B3-AE43-45E3-8D4E-224857F02559}"/>
              </a:ext>
            </a:extLst>
          </p:cNvPr>
          <p:cNvSpPr txBox="1"/>
          <p:nvPr/>
        </p:nvSpPr>
        <p:spPr>
          <a:xfrm>
            <a:off x="4972994" y="1864328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2C56D-7000-41CD-AAB8-05A4AD47C8A8}"/>
              </a:ext>
            </a:extLst>
          </p:cNvPr>
          <p:cNvSpPr/>
          <p:nvPr/>
        </p:nvSpPr>
        <p:spPr>
          <a:xfrm>
            <a:off x="4291226" y="2299290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784D940-C0F4-4DEC-B47C-31EA9BEF689D}"/>
              </a:ext>
            </a:extLst>
          </p:cNvPr>
          <p:cNvCxnSpPr>
            <a:cxnSpLocks/>
          </p:cNvCxnSpPr>
          <p:nvPr/>
        </p:nvCxnSpPr>
        <p:spPr>
          <a:xfrm>
            <a:off x="4287495" y="2668622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689C8F-9D03-4624-A5B7-8F0A9CD6CA5A}"/>
              </a:ext>
            </a:extLst>
          </p:cNvPr>
          <p:cNvSpPr txBox="1"/>
          <p:nvPr/>
        </p:nvSpPr>
        <p:spPr>
          <a:xfrm>
            <a:off x="4375272" y="2306290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0E16E6-1F70-40D4-A3E2-5AAECB01F531}"/>
              </a:ext>
            </a:extLst>
          </p:cNvPr>
          <p:cNvSpPr/>
          <p:nvPr/>
        </p:nvSpPr>
        <p:spPr>
          <a:xfrm>
            <a:off x="4401145" y="2730564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8551A6-E43F-4B75-A7D0-EA2ED2113D5A}"/>
              </a:ext>
            </a:extLst>
          </p:cNvPr>
          <p:cNvCxnSpPr>
            <a:cxnSpLocks/>
          </p:cNvCxnSpPr>
          <p:nvPr/>
        </p:nvCxnSpPr>
        <p:spPr>
          <a:xfrm>
            <a:off x="4393805" y="3088085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6C87401-6562-4269-B9A0-9D785788953B}"/>
              </a:ext>
            </a:extLst>
          </p:cNvPr>
          <p:cNvSpPr/>
          <p:nvPr/>
        </p:nvSpPr>
        <p:spPr>
          <a:xfrm>
            <a:off x="4579410" y="3456798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F81182E-7FB6-4F5D-87E4-708296F22D1C}"/>
              </a:ext>
            </a:extLst>
          </p:cNvPr>
          <p:cNvCxnSpPr>
            <a:cxnSpLocks/>
          </p:cNvCxnSpPr>
          <p:nvPr/>
        </p:nvCxnSpPr>
        <p:spPr>
          <a:xfrm>
            <a:off x="4586283" y="3934838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6CB4D89-494D-48EF-B419-4D098EA0C853}"/>
              </a:ext>
            </a:extLst>
          </p:cNvPr>
          <p:cNvSpPr txBox="1"/>
          <p:nvPr/>
        </p:nvSpPr>
        <p:spPr>
          <a:xfrm>
            <a:off x="5197126" y="35262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229932-C77F-45E7-BF92-118CED105E01}"/>
              </a:ext>
            </a:extLst>
          </p:cNvPr>
          <p:cNvSpPr txBox="1"/>
          <p:nvPr/>
        </p:nvSpPr>
        <p:spPr>
          <a:xfrm>
            <a:off x="5501184" y="4422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BitcoinJ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223060A-1C11-4A03-926A-55EEDE264C6F}"/>
              </a:ext>
            </a:extLst>
          </p:cNvPr>
          <p:cNvSpPr txBox="1"/>
          <p:nvPr/>
        </p:nvSpPr>
        <p:spPr>
          <a:xfrm>
            <a:off x="4954700" y="3133862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D8B6C25-E126-4987-B354-AB58F28F53EC}"/>
              </a:ext>
            </a:extLst>
          </p:cNvPr>
          <p:cNvCxnSpPr>
            <a:cxnSpLocks/>
          </p:cNvCxnSpPr>
          <p:nvPr/>
        </p:nvCxnSpPr>
        <p:spPr>
          <a:xfrm>
            <a:off x="4579410" y="4389242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2DC0535-CB29-48E4-AAB1-4A53EB77F0C4}"/>
              </a:ext>
            </a:extLst>
          </p:cNvPr>
          <p:cNvSpPr txBox="1"/>
          <p:nvPr/>
        </p:nvSpPr>
        <p:spPr>
          <a:xfrm>
            <a:off x="4713778" y="399636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BC13C64-5966-4565-9E96-638BF529B968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5518977" y="4389242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4B79F64-BEFB-4289-8CFE-BF0FD1F0EF4E}"/>
              </a:ext>
            </a:extLst>
          </p:cNvPr>
          <p:cNvSpPr txBox="1"/>
          <p:nvPr/>
        </p:nvSpPr>
        <p:spPr>
          <a:xfrm>
            <a:off x="4741015" y="44220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Magnetplattenspeicher 47">
            <a:extLst>
              <a:ext uri="{FF2B5EF4-FFF2-40B4-BE49-F238E27FC236}">
                <a16:creationId xmlns:a16="http://schemas.microsoft.com/office/drawing/2014/main" id="{2D8716B7-A4A7-4CBF-8919-96942B07C08E}"/>
              </a:ext>
            </a:extLst>
          </p:cNvPr>
          <p:cNvSpPr/>
          <p:nvPr/>
        </p:nvSpPr>
        <p:spPr>
          <a:xfrm>
            <a:off x="4206529" y="5153210"/>
            <a:ext cx="1245098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EEE6936-705A-4EDF-82A7-07FC31594308}"/>
              </a:ext>
            </a:extLst>
          </p:cNvPr>
          <p:cNvCxnSpPr>
            <a:cxnSpLocks/>
          </p:cNvCxnSpPr>
          <p:nvPr/>
        </p:nvCxnSpPr>
        <p:spPr>
          <a:xfrm flipH="1">
            <a:off x="4764685" y="4859477"/>
            <a:ext cx="237813" cy="4427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Magnetplattenspeicher 51">
            <a:extLst>
              <a:ext uri="{FF2B5EF4-FFF2-40B4-BE49-F238E27FC236}">
                <a16:creationId xmlns:a16="http://schemas.microsoft.com/office/drawing/2014/main" id="{E22CA021-EBE0-44AB-8C8B-00738ED0F3B0}"/>
              </a:ext>
            </a:extLst>
          </p:cNvPr>
          <p:cNvSpPr/>
          <p:nvPr/>
        </p:nvSpPr>
        <p:spPr>
          <a:xfrm>
            <a:off x="5577160" y="5146959"/>
            <a:ext cx="1228829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AB0A413-C2E0-49BE-B807-CDA1E84B0F34}"/>
              </a:ext>
            </a:extLst>
          </p:cNvPr>
          <p:cNvCxnSpPr>
            <a:cxnSpLocks/>
          </p:cNvCxnSpPr>
          <p:nvPr/>
        </p:nvCxnSpPr>
        <p:spPr>
          <a:xfrm>
            <a:off x="5998448" y="4840731"/>
            <a:ext cx="260720" cy="4721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F01F4960-A352-40F7-9C8F-C2EC60474038}"/>
              </a:ext>
            </a:extLst>
          </p:cNvPr>
          <p:cNvSpPr txBox="1"/>
          <p:nvPr/>
        </p:nvSpPr>
        <p:spPr>
          <a:xfrm>
            <a:off x="4241417" y="532347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0BBB8CC-D6F4-4DE0-943C-A79CB3FEF2DB}"/>
              </a:ext>
            </a:extLst>
          </p:cNvPr>
          <p:cNvSpPr txBox="1"/>
          <p:nvPr/>
        </p:nvSpPr>
        <p:spPr>
          <a:xfrm>
            <a:off x="5541030" y="531421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Dateisystem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05EEA9-4CFC-4226-A09F-3C9EB80644EC}"/>
              </a:ext>
            </a:extLst>
          </p:cNvPr>
          <p:cNvSpPr txBox="1"/>
          <p:nvPr/>
        </p:nvSpPr>
        <p:spPr>
          <a:xfrm>
            <a:off x="4508000" y="2741456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394E7D5-0735-44C8-9572-7576E8F5D1B1}"/>
              </a:ext>
            </a:extLst>
          </p:cNvPr>
          <p:cNvCxnSpPr>
            <a:cxnSpLocks/>
          </p:cNvCxnSpPr>
          <p:nvPr/>
        </p:nvCxnSpPr>
        <p:spPr>
          <a:xfrm flipV="1">
            <a:off x="6481286" y="4284668"/>
            <a:ext cx="771797" cy="2663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Wolke 70">
            <a:extLst>
              <a:ext uri="{FF2B5EF4-FFF2-40B4-BE49-F238E27FC236}">
                <a16:creationId xmlns:a16="http://schemas.microsoft.com/office/drawing/2014/main" id="{5F51023E-4E41-4724-99E9-D3267E8DCF6C}"/>
              </a:ext>
            </a:extLst>
          </p:cNvPr>
          <p:cNvSpPr/>
          <p:nvPr/>
        </p:nvSpPr>
        <p:spPr>
          <a:xfrm>
            <a:off x="7255118" y="3310445"/>
            <a:ext cx="4010318" cy="22747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A6318E7-63EF-419D-A39F-CDCDA8CE3A09}"/>
              </a:ext>
            </a:extLst>
          </p:cNvPr>
          <p:cNvCxnSpPr>
            <a:cxnSpLocks/>
          </p:cNvCxnSpPr>
          <p:nvPr/>
        </p:nvCxnSpPr>
        <p:spPr>
          <a:xfrm flipV="1">
            <a:off x="6490811" y="4617720"/>
            <a:ext cx="821532" cy="47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6DD9ABD-83E4-40D0-9A7E-8FFDB00A790C}"/>
              </a:ext>
            </a:extLst>
          </p:cNvPr>
          <p:cNvCxnSpPr>
            <a:cxnSpLocks/>
          </p:cNvCxnSpPr>
          <p:nvPr/>
        </p:nvCxnSpPr>
        <p:spPr>
          <a:xfrm>
            <a:off x="6486049" y="4701064"/>
            <a:ext cx="836051" cy="21177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4A247165-2135-4D55-9EA3-DA93568F8585}"/>
              </a:ext>
            </a:extLst>
          </p:cNvPr>
          <p:cNvCxnSpPr>
            <a:cxnSpLocks/>
          </p:cNvCxnSpPr>
          <p:nvPr/>
        </p:nvCxnSpPr>
        <p:spPr>
          <a:xfrm flipV="1">
            <a:off x="6481286" y="2910815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66F10D4E-541C-4262-A9DD-341492F21A36}"/>
              </a:ext>
            </a:extLst>
          </p:cNvPr>
          <p:cNvSpPr/>
          <p:nvPr/>
        </p:nvSpPr>
        <p:spPr>
          <a:xfrm>
            <a:off x="7541260" y="2042719"/>
            <a:ext cx="304800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389B7FB-3A36-4B3F-981D-1D25E90219EF}"/>
              </a:ext>
            </a:extLst>
          </p:cNvPr>
          <p:cNvSpPr/>
          <p:nvPr/>
        </p:nvSpPr>
        <p:spPr>
          <a:xfrm>
            <a:off x="8254782" y="2088573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F2CDCA5-F333-4021-AA45-DF533F3E4E87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7541260" y="2467895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04338A2C-0B44-4F1E-8B3B-3C0A71D92CDD}"/>
              </a:ext>
            </a:extLst>
          </p:cNvPr>
          <p:cNvSpPr txBox="1"/>
          <p:nvPr/>
        </p:nvSpPr>
        <p:spPr>
          <a:xfrm>
            <a:off x="7833228" y="25086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F139A96C-BDE2-432F-9390-FA9700BFDFC0}"/>
              </a:ext>
            </a:extLst>
          </p:cNvPr>
          <p:cNvSpPr txBox="1"/>
          <p:nvPr/>
        </p:nvSpPr>
        <p:spPr>
          <a:xfrm>
            <a:off x="9132010" y="2497667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Bitcoin Client</a:t>
            </a: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52527E8C-B3AC-4894-A2CE-E80ED1ED4D42}"/>
              </a:ext>
            </a:extLst>
          </p:cNvPr>
          <p:cNvCxnSpPr>
            <a:cxnSpLocks/>
            <a:stCxn id="118" idx="2"/>
            <a:endCxn id="119" idx="2"/>
          </p:cNvCxnSpPr>
          <p:nvPr/>
        </p:nvCxnSpPr>
        <p:spPr>
          <a:xfrm flipV="1">
            <a:off x="9065260" y="2457905"/>
            <a:ext cx="1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5F5A53D-3607-461B-B7B6-DC5D79348F47}"/>
              </a:ext>
            </a:extLst>
          </p:cNvPr>
          <p:cNvCxnSpPr>
            <a:cxnSpLocks/>
          </p:cNvCxnSpPr>
          <p:nvPr/>
        </p:nvCxnSpPr>
        <p:spPr>
          <a:xfrm flipV="1">
            <a:off x="9299947" y="2917302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EF764B33-505B-489B-95BB-138FE7587CC4}"/>
              </a:ext>
            </a:extLst>
          </p:cNvPr>
          <p:cNvCxnSpPr>
            <a:cxnSpLocks/>
          </p:cNvCxnSpPr>
          <p:nvPr/>
        </p:nvCxnSpPr>
        <p:spPr>
          <a:xfrm flipV="1">
            <a:off x="9822156" y="2909412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89AE2A2B-48AB-4F0C-8B65-B4790C7F5681}"/>
              </a:ext>
            </a:extLst>
          </p:cNvPr>
          <p:cNvCxnSpPr>
            <a:cxnSpLocks/>
          </p:cNvCxnSpPr>
          <p:nvPr/>
        </p:nvCxnSpPr>
        <p:spPr>
          <a:xfrm flipH="1" flipV="1">
            <a:off x="9931712" y="2920477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C118B43-2031-41BD-B84F-543BAF1460CD}"/>
              </a:ext>
            </a:extLst>
          </p:cNvPr>
          <p:cNvSpPr txBox="1"/>
          <p:nvPr/>
        </p:nvSpPr>
        <p:spPr>
          <a:xfrm>
            <a:off x="1751622" y="1084152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D248C7-D333-4808-8D6F-1FB553F4AE74}"/>
              </a:ext>
            </a:extLst>
          </p:cNvPr>
          <p:cNvSpPr/>
          <p:nvPr/>
        </p:nvSpPr>
        <p:spPr>
          <a:xfrm>
            <a:off x="1069854" y="1519114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031E81D-5E3D-458C-A64A-2FC4AFD85C9B}"/>
              </a:ext>
            </a:extLst>
          </p:cNvPr>
          <p:cNvCxnSpPr>
            <a:cxnSpLocks/>
          </p:cNvCxnSpPr>
          <p:nvPr/>
        </p:nvCxnSpPr>
        <p:spPr>
          <a:xfrm>
            <a:off x="1066123" y="1888446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70F9654-F8F7-45EF-9D03-99DEC598F93D}"/>
              </a:ext>
            </a:extLst>
          </p:cNvPr>
          <p:cNvSpPr txBox="1"/>
          <p:nvPr/>
        </p:nvSpPr>
        <p:spPr>
          <a:xfrm>
            <a:off x="1153900" y="1526114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9776CD-F8EA-4862-AB59-1403D0CB575E}"/>
              </a:ext>
            </a:extLst>
          </p:cNvPr>
          <p:cNvSpPr/>
          <p:nvPr/>
        </p:nvSpPr>
        <p:spPr>
          <a:xfrm>
            <a:off x="1179773" y="1950388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F84444-8EED-4F81-ABDD-DC8B30182F83}"/>
              </a:ext>
            </a:extLst>
          </p:cNvPr>
          <p:cNvCxnSpPr>
            <a:cxnSpLocks/>
          </p:cNvCxnSpPr>
          <p:nvPr/>
        </p:nvCxnSpPr>
        <p:spPr>
          <a:xfrm>
            <a:off x="1172433" y="2307909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76FEBA20-AEF0-46B4-AFE2-D8F1DB9D7C85}"/>
              </a:ext>
            </a:extLst>
          </p:cNvPr>
          <p:cNvSpPr/>
          <p:nvPr/>
        </p:nvSpPr>
        <p:spPr>
          <a:xfrm>
            <a:off x="1358038" y="2676622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CF806AA-34C1-4AFC-BC1D-93EA78B38F08}"/>
              </a:ext>
            </a:extLst>
          </p:cNvPr>
          <p:cNvCxnSpPr>
            <a:cxnSpLocks/>
          </p:cNvCxnSpPr>
          <p:nvPr/>
        </p:nvCxnSpPr>
        <p:spPr>
          <a:xfrm>
            <a:off x="1364911" y="3154662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416C7EA-F20F-4A8E-8F85-2FF93EF673B1}"/>
              </a:ext>
            </a:extLst>
          </p:cNvPr>
          <p:cNvSpPr txBox="1"/>
          <p:nvPr/>
        </p:nvSpPr>
        <p:spPr>
          <a:xfrm>
            <a:off x="1975754" y="27460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224368C-E9B0-4C23-A28D-EE976BEA6F0D}"/>
              </a:ext>
            </a:extLst>
          </p:cNvPr>
          <p:cNvSpPr txBox="1"/>
          <p:nvPr/>
        </p:nvSpPr>
        <p:spPr>
          <a:xfrm>
            <a:off x="2279812" y="3641880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Web3J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BA294B-DBF5-4AFE-9CD1-218EC902DA30}"/>
              </a:ext>
            </a:extLst>
          </p:cNvPr>
          <p:cNvSpPr txBox="1"/>
          <p:nvPr/>
        </p:nvSpPr>
        <p:spPr>
          <a:xfrm>
            <a:off x="1733328" y="2353686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FAA47D8-A7A8-4C94-927E-72AB67A3B719}"/>
              </a:ext>
            </a:extLst>
          </p:cNvPr>
          <p:cNvCxnSpPr>
            <a:cxnSpLocks/>
          </p:cNvCxnSpPr>
          <p:nvPr/>
        </p:nvCxnSpPr>
        <p:spPr>
          <a:xfrm>
            <a:off x="1358038" y="3609066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2738236-396D-4851-AE00-1D760109E836}"/>
              </a:ext>
            </a:extLst>
          </p:cNvPr>
          <p:cNvSpPr txBox="1"/>
          <p:nvPr/>
        </p:nvSpPr>
        <p:spPr>
          <a:xfrm>
            <a:off x="1492406" y="32161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C54FD9-30A5-4F4E-8173-9EC11AD5C405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2297605" y="3609066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CDC1617-4539-4DC8-BD2C-2D203DE15631}"/>
              </a:ext>
            </a:extLst>
          </p:cNvPr>
          <p:cNvSpPr txBox="1"/>
          <p:nvPr/>
        </p:nvSpPr>
        <p:spPr>
          <a:xfrm>
            <a:off x="1519643" y="36418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52E16A-548D-4783-B80C-654598D34EE1}"/>
              </a:ext>
            </a:extLst>
          </p:cNvPr>
          <p:cNvSpPr txBox="1"/>
          <p:nvPr/>
        </p:nvSpPr>
        <p:spPr>
          <a:xfrm>
            <a:off x="1286628" y="1961280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sp>
        <p:nvSpPr>
          <p:cNvPr id="27" name="Wolke 26">
            <a:extLst>
              <a:ext uri="{FF2B5EF4-FFF2-40B4-BE49-F238E27FC236}">
                <a16:creationId xmlns:a16="http://schemas.microsoft.com/office/drawing/2014/main" id="{DC8A8D45-C76D-4083-9E80-69CBD70A2627}"/>
              </a:ext>
            </a:extLst>
          </p:cNvPr>
          <p:cNvSpPr/>
          <p:nvPr/>
        </p:nvSpPr>
        <p:spPr>
          <a:xfrm>
            <a:off x="5530028" y="2573902"/>
            <a:ext cx="2327330" cy="171676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20553C2-5036-4E47-AD48-C6C24C6A0BC2}"/>
              </a:ext>
            </a:extLst>
          </p:cNvPr>
          <p:cNvCxnSpPr>
            <a:cxnSpLocks/>
          </p:cNvCxnSpPr>
          <p:nvPr/>
        </p:nvCxnSpPr>
        <p:spPr>
          <a:xfrm flipV="1">
            <a:off x="3259914" y="2130639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08EEC44-C866-4FDB-8159-60D667AB1860}"/>
              </a:ext>
            </a:extLst>
          </p:cNvPr>
          <p:cNvSpPr/>
          <p:nvPr/>
        </p:nvSpPr>
        <p:spPr>
          <a:xfrm>
            <a:off x="4319888" y="1262543"/>
            <a:ext cx="350704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1CF46A0-32BB-47D1-AAE4-218888B611A4}"/>
              </a:ext>
            </a:extLst>
          </p:cNvPr>
          <p:cNvSpPr/>
          <p:nvPr/>
        </p:nvSpPr>
        <p:spPr>
          <a:xfrm>
            <a:off x="5262929" y="1308397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A69609-C9FD-4A6B-B530-B003A31416CF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4319888" y="1687719"/>
            <a:ext cx="3507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5D1944C-093A-49DA-96AA-C3784C915140}"/>
              </a:ext>
            </a:extLst>
          </p:cNvPr>
          <p:cNvSpPr txBox="1"/>
          <p:nvPr/>
        </p:nvSpPr>
        <p:spPr>
          <a:xfrm>
            <a:off x="4611856" y="172849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8B48C77-0EEF-4440-B93F-2871DDA03807}"/>
              </a:ext>
            </a:extLst>
          </p:cNvPr>
          <p:cNvSpPr txBox="1"/>
          <p:nvPr/>
        </p:nvSpPr>
        <p:spPr>
          <a:xfrm>
            <a:off x="6073408" y="1708027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Ethereum Client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1CA392-8BC1-488D-A012-938F2DFE0104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flipV="1">
            <a:off x="6073408" y="1677729"/>
            <a:ext cx="0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D5A5CD-A8C5-4488-AFE9-AF1ACD827CCE}"/>
              </a:ext>
            </a:extLst>
          </p:cNvPr>
          <p:cNvCxnSpPr>
            <a:cxnSpLocks/>
          </p:cNvCxnSpPr>
          <p:nvPr/>
        </p:nvCxnSpPr>
        <p:spPr>
          <a:xfrm flipV="1">
            <a:off x="6393164" y="2146108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9426435-23EC-4307-BFE7-D22C1213392F}"/>
              </a:ext>
            </a:extLst>
          </p:cNvPr>
          <p:cNvCxnSpPr>
            <a:cxnSpLocks/>
          </p:cNvCxnSpPr>
          <p:nvPr/>
        </p:nvCxnSpPr>
        <p:spPr>
          <a:xfrm flipV="1">
            <a:off x="6880671" y="2149994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F880905-4327-417D-A3A5-C794874D4188}"/>
              </a:ext>
            </a:extLst>
          </p:cNvPr>
          <p:cNvCxnSpPr>
            <a:cxnSpLocks/>
          </p:cNvCxnSpPr>
          <p:nvPr/>
        </p:nvCxnSpPr>
        <p:spPr>
          <a:xfrm flipH="1" flipV="1">
            <a:off x="6931586" y="2145946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F1078DE1-BD20-4125-B265-3F8DE95BCB00}"/>
              </a:ext>
            </a:extLst>
          </p:cNvPr>
          <p:cNvSpPr/>
          <p:nvPr/>
        </p:nvSpPr>
        <p:spPr>
          <a:xfrm>
            <a:off x="3983784" y="3444952"/>
            <a:ext cx="887935" cy="75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Node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782F037-DD81-41AB-B965-C3844DC0898E}"/>
              </a:ext>
            </a:extLst>
          </p:cNvPr>
          <p:cNvCxnSpPr>
            <a:cxnSpLocks/>
          </p:cNvCxnSpPr>
          <p:nvPr/>
        </p:nvCxnSpPr>
        <p:spPr>
          <a:xfrm>
            <a:off x="4891845" y="3824259"/>
            <a:ext cx="6707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104C2A4-3B3D-46DC-846C-CC3E84BDE65D}"/>
              </a:ext>
            </a:extLst>
          </p:cNvPr>
          <p:cNvCxnSpPr>
            <a:cxnSpLocks/>
          </p:cNvCxnSpPr>
          <p:nvPr/>
        </p:nvCxnSpPr>
        <p:spPr>
          <a:xfrm>
            <a:off x="3254965" y="3826546"/>
            <a:ext cx="71483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E80B7B0-C0C2-4152-94DF-C6BF0FCFF7A6}"/>
              </a:ext>
            </a:extLst>
          </p:cNvPr>
          <p:cNvCxnSpPr>
            <a:cxnSpLocks/>
          </p:cNvCxnSpPr>
          <p:nvPr/>
        </p:nvCxnSpPr>
        <p:spPr>
          <a:xfrm>
            <a:off x="4891845" y="3897099"/>
            <a:ext cx="751062" cy="1410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E8D12F8-FBEE-4A2C-82FC-94124B0C746A}"/>
              </a:ext>
            </a:extLst>
          </p:cNvPr>
          <p:cNvCxnSpPr>
            <a:cxnSpLocks/>
          </p:cNvCxnSpPr>
          <p:nvPr/>
        </p:nvCxnSpPr>
        <p:spPr>
          <a:xfrm flipV="1">
            <a:off x="4883208" y="3528060"/>
            <a:ext cx="626052" cy="2154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0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7CD2008-2182-4B1A-909F-6B2F48AAFDAC}"/>
              </a:ext>
            </a:extLst>
          </p:cNvPr>
          <p:cNvSpPr/>
          <p:nvPr/>
        </p:nvSpPr>
        <p:spPr>
          <a:xfrm>
            <a:off x="1357618" y="1707857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EDE2E3-4FC3-4CEE-8F1D-8A1C7AFB2378}"/>
              </a:ext>
            </a:extLst>
          </p:cNvPr>
          <p:cNvSpPr/>
          <p:nvPr/>
        </p:nvSpPr>
        <p:spPr>
          <a:xfrm>
            <a:off x="331505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(empty)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E03410-B362-43B0-8797-660794C0DF0C}"/>
              </a:ext>
            </a:extLst>
          </p:cNvPr>
          <p:cNvSpPr/>
          <p:nvPr/>
        </p:nvSpPr>
        <p:spPr>
          <a:xfrm>
            <a:off x="4172125" y="2629855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(full)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B86344-E2E1-49F5-BE6B-FC63434AB6B8}"/>
              </a:ext>
            </a:extLst>
          </p:cNvPr>
          <p:cNvSpPr/>
          <p:nvPr/>
        </p:nvSpPr>
        <p:spPr>
          <a:xfrm>
            <a:off x="5858313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AE56D-996E-4737-96F5-8E7D911235B4}"/>
              </a:ext>
            </a:extLst>
          </p:cNvPr>
          <p:cNvSpPr/>
          <p:nvPr/>
        </p:nvSpPr>
        <p:spPr>
          <a:xfrm>
            <a:off x="769690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067D34-B3C3-42BE-8FD0-DEC54A8E4E03}"/>
              </a:ext>
            </a:extLst>
          </p:cNvPr>
          <p:cNvSpPr/>
          <p:nvPr/>
        </p:nvSpPr>
        <p:spPr>
          <a:xfrm>
            <a:off x="10687692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A69B9EC2-8F0A-4ACC-A0FD-8925B4DE06D1}"/>
              </a:ext>
            </a:extLst>
          </p:cNvPr>
          <p:cNvCxnSpPr>
            <a:stCxn id="9" idx="3"/>
            <a:endCxn id="6" idx="6"/>
          </p:cNvCxnSpPr>
          <p:nvPr/>
        </p:nvCxnSpPr>
        <p:spPr>
          <a:xfrm rot="5400000">
            <a:off x="7637848" y="-21308"/>
            <a:ext cx="890504" cy="55429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5B74E20-CCB3-41B8-9D30-BD76A80B3F29}"/>
              </a:ext>
            </a:extLst>
          </p:cNvPr>
          <p:cNvCxnSpPr>
            <a:cxnSpLocks/>
            <a:stCxn id="9" idx="4"/>
            <a:endCxn id="5" idx="3"/>
          </p:cNvCxnSpPr>
          <p:nvPr/>
        </p:nvCxnSpPr>
        <p:spPr>
          <a:xfrm rot="5400000" flipH="1">
            <a:off x="7286862" y="-1500026"/>
            <a:ext cx="165648" cy="7775518"/>
          </a:xfrm>
          <a:prstGeom prst="curvedConnector3">
            <a:avLst>
              <a:gd name="adj1" fmla="val -1302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DA331854-211D-4868-8F46-9172FDB4A5AB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4937667" y="1709210"/>
            <a:ext cx="724856" cy="11164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72A4FE43-5585-456F-B44D-750F05CF9A7E}"/>
              </a:ext>
            </a:extLst>
          </p:cNvPr>
          <p:cNvCxnSpPr>
            <a:stCxn id="5" idx="7"/>
            <a:endCxn id="7" idx="1"/>
          </p:cNvCxnSpPr>
          <p:nvPr/>
        </p:nvCxnSpPr>
        <p:spPr>
          <a:xfrm rot="5400000" flipH="1" flipV="1">
            <a:off x="5156434" y="636333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70D666C-12DC-48EF-B455-8A49597AC2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347359" y="98867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1AEF5C55-8210-4953-81E3-645491B5D46A}"/>
              </a:ext>
            </a:extLst>
          </p:cNvPr>
          <p:cNvCxnSpPr/>
          <p:nvPr/>
        </p:nvCxnSpPr>
        <p:spPr>
          <a:xfrm rot="5400000" flipH="1" flipV="1">
            <a:off x="9185946" y="972423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950A381-5B14-4D9C-B147-678768744647}"/>
              </a:ext>
            </a:extLst>
          </p:cNvPr>
          <p:cNvSpPr txBox="1"/>
          <p:nvPr/>
        </p:nvSpPr>
        <p:spPr>
          <a:xfrm>
            <a:off x="9403250" y="1477319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F80EDB4-A1DF-422D-8FCD-D7072DD2C114}"/>
              </a:ext>
            </a:extLst>
          </p:cNvPr>
          <p:cNvCxnSpPr/>
          <p:nvPr/>
        </p:nvCxnSpPr>
        <p:spPr>
          <a:xfrm rot="5400000" flipH="1" flipV="1">
            <a:off x="10331802" y="95455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6FC89-4A88-4CEC-B192-0723D045B8A0}"/>
              </a:ext>
            </a:extLst>
          </p:cNvPr>
          <p:cNvSpPr txBox="1"/>
          <p:nvPr/>
        </p:nvSpPr>
        <p:spPr>
          <a:xfrm>
            <a:off x="4639243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BA489A-228F-4FD7-85CF-EF448D31D08E}"/>
              </a:ext>
            </a:extLst>
          </p:cNvPr>
          <p:cNvSpPr txBox="1"/>
          <p:nvPr/>
        </p:nvSpPr>
        <p:spPr>
          <a:xfrm>
            <a:off x="6877911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70707A-7729-4090-B8CC-54C84B80F147}"/>
              </a:ext>
            </a:extLst>
          </p:cNvPr>
          <p:cNvSpPr txBox="1"/>
          <p:nvPr/>
        </p:nvSpPr>
        <p:spPr>
          <a:xfrm>
            <a:off x="8660221" y="77863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7A5621-5DCE-4734-97AD-391D0FACDCB6}"/>
              </a:ext>
            </a:extLst>
          </p:cNvPr>
          <p:cNvSpPr txBox="1"/>
          <p:nvPr/>
        </p:nvSpPr>
        <p:spPr>
          <a:xfrm>
            <a:off x="9772222" y="788827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[t]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6B097F-0D08-4156-A9E0-0291D273655A}"/>
              </a:ext>
            </a:extLst>
          </p:cNvPr>
          <p:cNvSpPr txBox="1"/>
          <p:nvPr/>
        </p:nvSpPr>
        <p:spPr>
          <a:xfrm>
            <a:off x="6613742" y="3972613"/>
            <a:ext cx="176631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 </a:t>
            </a:r>
            <a:br>
              <a:rPr lang="en-US" dirty="0"/>
            </a:br>
            <a:r>
              <a:rPr lang="en-US" dirty="0"/>
              <a:t>[t’&lt;t+256 blocks]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089CF4-5726-4D39-B9E3-0EE578DB5675}"/>
              </a:ext>
            </a:extLst>
          </p:cNvPr>
          <p:cNvSpPr txBox="1"/>
          <p:nvPr/>
        </p:nvSpPr>
        <p:spPr>
          <a:xfrm>
            <a:off x="7005169" y="2770841"/>
            <a:ext cx="18817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 </a:t>
            </a:r>
            <a:br>
              <a:rPr lang="en-US" dirty="0"/>
            </a:br>
            <a:r>
              <a:rPr lang="en-US" dirty="0"/>
              <a:t>[t’&gt;=t+256 blocks]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85EF49-D4F6-492A-B876-32EADF43D8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35123" y="1904999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19E52CB-60C6-4812-BFFB-5D00C40A5CC9}"/>
              </a:ext>
            </a:extLst>
          </p:cNvPr>
          <p:cNvSpPr txBox="1"/>
          <p:nvPr/>
        </p:nvSpPr>
        <p:spPr>
          <a:xfrm>
            <a:off x="1708188" y="1581832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27F881D-A821-4635-8B6A-9E78E699A034}"/>
              </a:ext>
            </a:extLst>
          </p:cNvPr>
          <p:cNvSpPr txBox="1"/>
          <p:nvPr/>
        </p:nvSpPr>
        <p:spPr>
          <a:xfrm rot="19799353">
            <a:off x="4562937" y="1765941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</p:spTree>
    <p:extLst>
      <p:ext uri="{BB962C8B-B14F-4D97-AF65-F5344CB8AC3E}">
        <p14:creationId xmlns:p14="http://schemas.microsoft.com/office/powerpoint/2010/main" val="196595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7CD2008-2182-4B1A-909F-6B2F48AAFDAC}"/>
              </a:ext>
            </a:extLst>
          </p:cNvPr>
          <p:cNvSpPr/>
          <p:nvPr/>
        </p:nvSpPr>
        <p:spPr>
          <a:xfrm>
            <a:off x="1357618" y="1707857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EDE2E3-4FC3-4CEE-8F1D-8A1C7AFB2378}"/>
              </a:ext>
            </a:extLst>
          </p:cNvPr>
          <p:cNvSpPr/>
          <p:nvPr/>
        </p:nvSpPr>
        <p:spPr>
          <a:xfrm>
            <a:off x="331505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B86344-E2E1-49F5-BE6B-FC63434AB6B8}"/>
              </a:ext>
            </a:extLst>
          </p:cNvPr>
          <p:cNvSpPr/>
          <p:nvPr/>
        </p:nvSpPr>
        <p:spPr>
          <a:xfrm>
            <a:off x="5858313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AE56D-996E-4737-96F5-8E7D911235B4}"/>
              </a:ext>
            </a:extLst>
          </p:cNvPr>
          <p:cNvSpPr/>
          <p:nvPr/>
        </p:nvSpPr>
        <p:spPr>
          <a:xfrm>
            <a:off x="769690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067D34-B3C3-42BE-8FD0-DEC54A8E4E03}"/>
              </a:ext>
            </a:extLst>
          </p:cNvPr>
          <p:cNvSpPr/>
          <p:nvPr/>
        </p:nvSpPr>
        <p:spPr>
          <a:xfrm>
            <a:off x="10687692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5B74E20-CCB3-41B8-9D30-BD76A80B3F29}"/>
              </a:ext>
            </a:extLst>
          </p:cNvPr>
          <p:cNvCxnSpPr>
            <a:cxnSpLocks/>
            <a:stCxn id="9" idx="4"/>
            <a:endCxn id="5" idx="4"/>
          </p:cNvCxnSpPr>
          <p:nvPr/>
        </p:nvCxnSpPr>
        <p:spPr>
          <a:xfrm rot="5400000">
            <a:off x="7571124" y="-1215764"/>
            <a:ext cx="12700" cy="7372642"/>
          </a:xfrm>
          <a:prstGeom prst="curvedConnector3">
            <a:avLst>
              <a:gd name="adj1" fmla="val 5631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72A4FE43-5585-456F-B44D-750F05CF9A7E}"/>
              </a:ext>
            </a:extLst>
          </p:cNvPr>
          <p:cNvCxnSpPr>
            <a:stCxn id="5" idx="7"/>
            <a:endCxn id="7" idx="1"/>
          </p:cNvCxnSpPr>
          <p:nvPr/>
        </p:nvCxnSpPr>
        <p:spPr>
          <a:xfrm rot="5400000" flipH="1" flipV="1">
            <a:off x="5156434" y="636333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70D666C-12DC-48EF-B455-8A49597AC2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347359" y="98867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1AEF5C55-8210-4953-81E3-645491B5D46A}"/>
              </a:ext>
            </a:extLst>
          </p:cNvPr>
          <p:cNvCxnSpPr/>
          <p:nvPr/>
        </p:nvCxnSpPr>
        <p:spPr>
          <a:xfrm rot="5400000" flipH="1" flipV="1">
            <a:off x="9185946" y="972423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950A381-5B14-4D9C-B147-678768744647}"/>
              </a:ext>
            </a:extLst>
          </p:cNvPr>
          <p:cNvSpPr txBox="1"/>
          <p:nvPr/>
        </p:nvSpPr>
        <p:spPr>
          <a:xfrm>
            <a:off x="9403250" y="1477319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F80EDB4-A1DF-422D-8FCD-D7072DD2C114}"/>
              </a:ext>
            </a:extLst>
          </p:cNvPr>
          <p:cNvCxnSpPr/>
          <p:nvPr/>
        </p:nvCxnSpPr>
        <p:spPr>
          <a:xfrm rot="5400000" flipH="1" flipV="1">
            <a:off x="10331802" y="95455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6FC89-4A88-4CEC-B192-0723D045B8A0}"/>
              </a:ext>
            </a:extLst>
          </p:cNvPr>
          <p:cNvSpPr txBox="1"/>
          <p:nvPr/>
        </p:nvSpPr>
        <p:spPr>
          <a:xfrm>
            <a:off x="4639243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BA489A-228F-4FD7-85CF-EF448D31D08E}"/>
              </a:ext>
            </a:extLst>
          </p:cNvPr>
          <p:cNvSpPr txBox="1"/>
          <p:nvPr/>
        </p:nvSpPr>
        <p:spPr>
          <a:xfrm>
            <a:off x="6877911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70707A-7729-4090-B8CC-54C84B80F147}"/>
              </a:ext>
            </a:extLst>
          </p:cNvPr>
          <p:cNvSpPr txBox="1"/>
          <p:nvPr/>
        </p:nvSpPr>
        <p:spPr>
          <a:xfrm>
            <a:off x="8660221" y="77863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7A5621-5DCE-4734-97AD-391D0FACDCB6}"/>
              </a:ext>
            </a:extLst>
          </p:cNvPr>
          <p:cNvSpPr txBox="1"/>
          <p:nvPr/>
        </p:nvSpPr>
        <p:spPr>
          <a:xfrm>
            <a:off x="9772222" y="788827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6B097F-0D08-4156-A9E0-0291D273655A}"/>
              </a:ext>
            </a:extLst>
          </p:cNvPr>
          <p:cNvSpPr txBox="1"/>
          <p:nvPr/>
        </p:nvSpPr>
        <p:spPr>
          <a:xfrm>
            <a:off x="7089487" y="2778927"/>
            <a:ext cx="975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85EF49-D4F6-492A-B876-32EADF43D8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35123" y="1904999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19E52CB-60C6-4812-BFFB-5D00C40A5CC9}"/>
              </a:ext>
            </a:extLst>
          </p:cNvPr>
          <p:cNvSpPr txBox="1"/>
          <p:nvPr/>
        </p:nvSpPr>
        <p:spPr>
          <a:xfrm>
            <a:off x="1708188" y="1581832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28552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7" y="2048252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75" y="616992"/>
            <a:ext cx="2940890" cy="2940890"/>
          </a:xfrm>
          <a:prstGeom prst="rect">
            <a:avLst/>
          </a:prstGeom>
        </p:spPr>
      </p:pic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3387364" y="2161267"/>
            <a:ext cx="99752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44E4A42-BC39-4C80-8A73-5C7BB6FA588C}"/>
              </a:ext>
            </a:extLst>
          </p:cNvPr>
          <p:cNvSpPr txBox="1"/>
          <p:nvPr/>
        </p:nvSpPr>
        <p:spPr>
          <a:xfrm>
            <a:off x="2275555" y="1902771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BTC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3D3C30-4A5B-4CFD-9229-E37C3CF33403}"/>
              </a:ext>
            </a:extLst>
          </p:cNvPr>
          <p:cNvSpPr/>
          <p:nvPr/>
        </p:nvSpPr>
        <p:spPr>
          <a:xfrm>
            <a:off x="4408993" y="616992"/>
            <a:ext cx="2213047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FFC5CF8-5DB4-4ACA-9820-3AE367A09470}"/>
              </a:ext>
            </a:extLst>
          </p:cNvPr>
          <p:cNvCxnSpPr>
            <a:cxnSpLocks/>
          </p:cNvCxnSpPr>
          <p:nvPr/>
        </p:nvCxnSpPr>
        <p:spPr>
          <a:xfrm>
            <a:off x="4408993" y="90221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0BB25E9-D0B2-46AF-BF56-A7169BDF33DF}"/>
              </a:ext>
            </a:extLst>
          </p:cNvPr>
          <p:cNvSpPr txBox="1"/>
          <p:nvPr/>
        </p:nvSpPr>
        <p:spPr>
          <a:xfrm>
            <a:off x="4858946" y="57847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97D8DBA-6D2E-4B36-8BE6-6843E5460A18}"/>
              </a:ext>
            </a:extLst>
          </p:cNvPr>
          <p:cNvSpPr txBox="1"/>
          <p:nvPr/>
        </p:nvSpPr>
        <p:spPr>
          <a:xfrm>
            <a:off x="4408584" y="91453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0/5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1D03014D-EAE9-4319-A0F2-6512ECC2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48018"/>
              </p:ext>
            </p:extLst>
          </p:nvPr>
        </p:nvGraphicFramePr>
        <p:xfrm>
          <a:off x="4408584" y="1611603"/>
          <a:ext cx="2213456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2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106728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0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92FB31-C990-4AF9-952D-01EEC4B26593}"/>
              </a:ext>
            </a:extLst>
          </p:cNvPr>
          <p:cNvCxnSpPr/>
          <p:nvPr/>
        </p:nvCxnSpPr>
        <p:spPr>
          <a:xfrm flipH="1">
            <a:off x="2326973" y="436533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3216767-B688-4EA3-A4BD-16A56AFD804D}"/>
              </a:ext>
            </a:extLst>
          </p:cNvPr>
          <p:cNvSpPr/>
          <p:nvPr/>
        </p:nvSpPr>
        <p:spPr>
          <a:xfrm>
            <a:off x="5204302" y="3651049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9ECE7E-BD45-47E9-AB45-E6ED58FBCB85}"/>
              </a:ext>
            </a:extLst>
          </p:cNvPr>
          <p:cNvCxnSpPr>
            <a:stCxn id="26" idx="1"/>
          </p:cNvCxnSpPr>
          <p:nvPr/>
        </p:nvCxnSpPr>
        <p:spPr>
          <a:xfrm flipH="1">
            <a:off x="4473060" y="4368308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9D7C16A5-02FD-4AB4-83F1-AFA3AAA8A71A}"/>
              </a:ext>
            </a:extLst>
          </p:cNvPr>
          <p:cNvSpPr/>
          <p:nvPr/>
        </p:nvSpPr>
        <p:spPr>
          <a:xfrm>
            <a:off x="5204302" y="365104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D0D1B75-C4D8-428A-8888-AFF65FE8DC59}"/>
              </a:ext>
            </a:extLst>
          </p:cNvPr>
          <p:cNvSpPr/>
          <p:nvPr/>
        </p:nvSpPr>
        <p:spPr>
          <a:xfrm>
            <a:off x="3059235" y="364807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1F0FFAA-474B-4D79-8CCA-1F475A6F7B4B}"/>
              </a:ext>
            </a:extLst>
          </p:cNvPr>
          <p:cNvSpPr/>
          <p:nvPr/>
        </p:nvSpPr>
        <p:spPr>
          <a:xfrm>
            <a:off x="3059235" y="364807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EC7EE26-0681-4573-A107-69F801D05DF4}"/>
              </a:ext>
            </a:extLst>
          </p:cNvPr>
          <p:cNvSpPr/>
          <p:nvPr/>
        </p:nvSpPr>
        <p:spPr>
          <a:xfrm>
            <a:off x="3158852" y="4110059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1564471-8DD6-4326-8B8D-D72FA0613F5F}"/>
              </a:ext>
            </a:extLst>
          </p:cNvPr>
          <p:cNvSpPr txBox="1"/>
          <p:nvPr/>
        </p:nvSpPr>
        <p:spPr>
          <a:xfrm>
            <a:off x="3132148" y="4151558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EF50A6C-4FF9-4646-8189-7F4032E1B46D}"/>
              </a:ext>
            </a:extLst>
          </p:cNvPr>
          <p:cNvCxnSpPr>
            <a:cxnSpLocks/>
          </p:cNvCxnSpPr>
          <p:nvPr/>
        </p:nvCxnSpPr>
        <p:spPr>
          <a:xfrm flipH="1">
            <a:off x="3067991" y="480152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7919F2A-4F60-44E5-9565-3B7F00BFB0D7}"/>
              </a:ext>
            </a:extLst>
          </p:cNvPr>
          <p:cNvSpPr txBox="1"/>
          <p:nvPr/>
        </p:nvSpPr>
        <p:spPr>
          <a:xfrm>
            <a:off x="3093098" y="47547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5CCAD4E-C419-41FC-ACAD-546A4EE29333}"/>
              </a:ext>
            </a:extLst>
          </p:cNvPr>
          <p:cNvCxnSpPr>
            <a:cxnSpLocks/>
          </p:cNvCxnSpPr>
          <p:nvPr/>
        </p:nvCxnSpPr>
        <p:spPr>
          <a:xfrm flipH="1">
            <a:off x="5191851" y="480152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695E287-E2AE-40CA-B2CA-CA02EBEF6CEB}"/>
              </a:ext>
            </a:extLst>
          </p:cNvPr>
          <p:cNvSpPr txBox="1"/>
          <p:nvPr/>
        </p:nvSpPr>
        <p:spPr>
          <a:xfrm>
            <a:off x="5216958" y="47547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16778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641" y="2152146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215" y="708927"/>
            <a:ext cx="2940890" cy="294089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4E4A42-BC39-4C80-8A73-5C7BB6FA588C}"/>
              </a:ext>
            </a:extLst>
          </p:cNvPr>
          <p:cNvSpPr txBox="1"/>
          <p:nvPr/>
        </p:nvSpPr>
        <p:spPr>
          <a:xfrm>
            <a:off x="4140670" y="1734371"/>
            <a:ext cx="87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BTC</a:t>
            </a:r>
          </a:p>
          <a:p>
            <a:r>
              <a:rPr lang="en-US" dirty="0"/>
              <a:t>0,9 BTC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464347-A2D7-4F52-844D-144E5DF2DBB1}"/>
              </a:ext>
            </a:extLst>
          </p:cNvPr>
          <p:cNvSpPr txBox="1"/>
          <p:nvPr/>
        </p:nvSpPr>
        <p:spPr>
          <a:xfrm>
            <a:off x="2933017" y="18728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5BE5A8-D07B-4A9C-9F73-6BC703BC863C}"/>
              </a:ext>
            </a:extLst>
          </p:cNvPr>
          <p:cNvCxnSpPr>
            <a:cxnSpLocks/>
          </p:cNvCxnSpPr>
          <p:nvPr/>
        </p:nvCxnSpPr>
        <p:spPr>
          <a:xfrm flipV="1">
            <a:off x="5320313" y="869013"/>
            <a:ext cx="1329021" cy="1125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CE2324-1236-4994-ABC0-2CD2143647A4}"/>
              </a:ext>
            </a:extLst>
          </p:cNvPr>
          <p:cNvCxnSpPr>
            <a:cxnSpLocks/>
          </p:cNvCxnSpPr>
          <p:nvPr/>
        </p:nvCxnSpPr>
        <p:spPr>
          <a:xfrm>
            <a:off x="5369472" y="2106220"/>
            <a:ext cx="127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C8BBD5F-EF60-4D25-B0C8-C5375AC07582}"/>
              </a:ext>
            </a:extLst>
          </p:cNvPr>
          <p:cNvCxnSpPr>
            <a:cxnSpLocks/>
          </p:cNvCxnSpPr>
          <p:nvPr/>
        </p:nvCxnSpPr>
        <p:spPr>
          <a:xfrm>
            <a:off x="5352700" y="2239125"/>
            <a:ext cx="1068743" cy="1189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6DFFA01F-6255-4BD7-8419-6B29CDFCAB7F}"/>
              </a:ext>
            </a:extLst>
          </p:cNvPr>
          <p:cNvSpPr/>
          <p:nvPr/>
        </p:nvSpPr>
        <p:spPr>
          <a:xfrm>
            <a:off x="5320313" y="90823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90032F4B-CFFA-473B-BCAF-5A4AEDFC8D2D}"/>
              </a:ext>
            </a:extLst>
          </p:cNvPr>
          <p:cNvSpPr/>
          <p:nvPr/>
        </p:nvSpPr>
        <p:spPr>
          <a:xfrm>
            <a:off x="5756928" y="1689645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92FD1189-0A80-4EBB-B329-9DFDDFE12716}"/>
              </a:ext>
            </a:extLst>
          </p:cNvPr>
          <p:cNvSpPr/>
          <p:nvPr/>
        </p:nvSpPr>
        <p:spPr>
          <a:xfrm>
            <a:off x="5756928" y="2317549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B0B03-51BF-4FB7-BAD4-5E45574BF534}"/>
              </a:ext>
            </a:extLst>
          </p:cNvPr>
          <p:cNvSpPr/>
          <p:nvPr/>
        </p:nvSpPr>
        <p:spPr>
          <a:xfrm>
            <a:off x="1093033" y="2081322"/>
            <a:ext cx="1753225" cy="10087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01971E0-EB65-4C16-982B-DD6CA313B9E3}"/>
              </a:ext>
            </a:extLst>
          </p:cNvPr>
          <p:cNvCxnSpPr>
            <a:cxnSpLocks/>
          </p:cNvCxnSpPr>
          <p:nvPr/>
        </p:nvCxnSpPr>
        <p:spPr>
          <a:xfrm flipV="1">
            <a:off x="1095878" y="2463885"/>
            <a:ext cx="1750380" cy="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BBF5AB1-0197-4E06-A858-AED06CCBA146}"/>
              </a:ext>
            </a:extLst>
          </p:cNvPr>
          <p:cNvSpPr txBox="1"/>
          <p:nvPr/>
        </p:nvSpPr>
        <p:spPr>
          <a:xfrm>
            <a:off x="1183329" y="2104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2094E78-6840-4899-AA1E-75C08BAF6BF7}"/>
              </a:ext>
            </a:extLst>
          </p:cNvPr>
          <p:cNvSpPr txBox="1"/>
          <p:nvPr/>
        </p:nvSpPr>
        <p:spPr>
          <a:xfrm>
            <a:off x="1049765" y="2443722"/>
            <a:ext cx="183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 BTC:</a:t>
            </a:r>
            <a:br>
              <a:rPr lang="en-US" dirty="0"/>
            </a:br>
            <a:r>
              <a:rPr lang="en-US" dirty="0"/>
              <a:t>1Axjc9 -&gt; 1xw9vA</a:t>
            </a:r>
          </a:p>
        </p:txBody>
      </p:sp>
      <p:pic>
        <p:nvPicPr>
          <p:cNvPr id="36" name="Grafik 35" descr="Schlüssel">
            <a:extLst>
              <a:ext uri="{FF2B5EF4-FFF2-40B4-BE49-F238E27FC236}">
                <a16:creationId xmlns:a16="http://schemas.microsoft.com/office/drawing/2014/main" id="{456A7375-9D01-4220-AE88-8505C40FF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397" y="1198712"/>
            <a:ext cx="914400" cy="914400"/>
          </a:xfrm>
          <a:prstGeom prst="rect">
            <a:avLst/>
          </a:prstGeom>
        </p:spPr>
      </p:pic>
      <p:pic>
        <p:nvPicPr>
          <p:cNvPr id="37" name="Grafik 36" descr="Schloss">
            <a:extLst>
              <a:ext uri="{FF2B5EF4-FFF2-40B4-BE49-F238E27FC236}">
                <a16:creationId xmlns:a16="http://schemas.microsoft.com/office/drawing/2014/main" id="{538B62ED-8C6F-407A-8C87-B283BE75EC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7848" y="1578534"/>
            <a:ext cx="914400" cy="914400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4EB5190-D544-4464-887C-220FE19A4CA2}"/>
              </a:ext>
            </a:extLst>
          </p:cNvPr>
          <p:cNvCxnSpPr/>
          <p:nvPr/>
        </p:nvCxnSpPr>
        <p:spPr>
          <a:xfrm flipH="1">
            <a:off x="2295311" y="4374137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AE23CAB-8A53-4C51-919B-A31C0D0FB81A}"/>
              </a:ext>
            </a:extLst>
          </p:cNvPr>
          <p:cNvSpPr/>
          <p:nvPr/>
        </p:nvSpPr>
        <p:spPr>
          <a:xfrm>
            <a:off x="5172640" y="3659856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A7C3C1F-5C5D-4867-8DE7-9498202EAC44}"/>
              </a:ext>
            </a:extLst>
          </p:cNvPr>
          <p:cNvCxnSpPr>
            <a:stCxn id="51" idx="1"/>
          </p:cNvCxnSpPr>
          <p:nvPr/>
        </p:nvCxnSpPr>
        <p:spPr>
          <a:xfrm flipH="1">
            <a:off x="4441398" y="4377115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B9EC8393-DD4B-4E05-BA46-0F4EDCA4189B}"/>
              </a:ext>
            </a:extLst>
          </p:cNvPr>
          <p:cNvSpPr/>
          <p:nvPr/>
        </p:nvSpPr>
        <p:spPr>
          <a:xfrm>
            <a:off x="5172640" y="365985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4041767-A60D-4BBE-BE58-639E9C4A3747}"/>
              </a:ext>
            </a:extLst>
          </p:cNvPr>
          <p:cNvSpPr/>
          <p:nvPr/>
        </p:nvSpPr>
        <p:spPr>
          <a:xfrm>
            <a:off x="3027573" y="365687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78DEEA4-A453-4B9D-937F-771BDF3037A5}"/>
              </a:ext>
            </a:extLst>
          </p:cNvPr>
          <p:cNvSpPr/>
          <p:nvPr/>
        </p:nvSpPr>
        <p:spPr>
          <a:xfrm>
            <a:off x="3027573" y="365687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A0B512B-4DC7-4408-949C-B036FE9BAB64}"/>
              </a:ext>
            </a:extLst>
          </p:cNvPr>
          <p:cNvSpPr/>
          <p:nvPr/>
        </p:nvSpPr>
        <p:spPr>
          <a:xfrm>
            <a:off x="3127190" y="4118866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0602EB-5142-4BFD-963B-334B73701859}"/>
              </a:ext>
            </a:extLst>
          </p:cNvPr>
          <p:cNvSpPr txBox="1"/>
          <p:nvPr/>
        </p:nvSpPr>
        <p:spPr>
          <a:xfrm>
            <a:off x="3100486" y="4160365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62091B3E-0325-4910-A96D-88006753C3BC}"/>
              </a:ext>
            </a:extLst>
          </p:cNvPr>
          <p:cNvCxnSpPr>
            <a:cxnSpLocks/>
          </p:cNvCxnSpPr>
          <p:nvPr/>
        </p:nvCxnSpPr>
        <p:spPr>
          <a:xfrm flipH="1">
            <a:off x="3036329" y="481032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9A5AE319-1A62-411F-BA8D-3A2F47EBE58C}"/>
              </a:ext>
            </a:extLst>
          </p:cNvPr>
          <p:cNvSpPr txBox="1"/>
          <p:nvPr/>
        </p:nvSpPr>
        <p:spPr>
          <a:xfrm>
            <a:off x="3061436" y="4763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6BD97968-93AC-4181-B125-711A68DB195B}"/>
              </a:ext>
            </a:extLst>
          </p:cNvPr>
          <p:cNvCxnSpPr>
            <a:cxnSpLocks/>
          </p:cNvCxnSpPr>
          <p:nvPr/>
        </p:nvCxnSpPr>
        <p:spPr>
          <a:xfrm flipH="1">
            <a:off x="5160189" y="481032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D1B0642-8FA0-474B-AEF6-2B1A8A0FD3B1}"/>
              </a:ext>
            </a:extLst>
          </p:cNvPr>
          <p:cNvSpPr txBox="1"/>
          <p:nvPr/>
        </p:nvSpPr>
        <p:spPr>
          <a:xfrm>
            <a:off x="5185296" y="4763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41725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768990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2197522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2626054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/>
          <p:nvPr/>
        </p:nvCxnSpPr>
        <p:spPr>
          <a:xfrm flipH="1">
            <a:off x="3398008" y="4247152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A1D94E7-77DA-4359-A0C1-831683AEA26D}"/>
              </a:ext>
            </a:extLst>
          </p:cNvPr>
          <p:cNvSpPr/>
          <p:nvPr/>
        </p:nvSpPr>
        <p:spPr>
          <a:xfrm>
            <a:off x="1259369" y="1663431"/>
            <a:ext cx="1753225" cy="100059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7C46E88-AB2C-4C84-9982-E2C91DF2547F}"/>
              </a:ext>
            </a:extLst>
          </p:cNvPr>
          <p:cNvCxnSpPr>
            <a:cxnSpLocks/>
          </p:cNvCxnSpPr>
          <p:nvPr/>
        </p:nvCxnSpPr>
        <p:spPr>
          <a:xfrm flipV="1">
            <a:off x="1262214" y="2045994"/>
            <a:ext cx="1750380" cy="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FA2D674-3BEB-45FD-A4CD-0B054C543713}"/>
              </a:ext>
            </a:extLst>
          </p:cNvPr>
          <p:cNvSpPr txBox="1"/>
          <p:nvPr/>
        </p:nvSpPr>
        <p:spPr>
          <a:xfrm>
            <a:off x="1830113" y="167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E869146-F484-4D35-B754-EF8E4C52D814}"/>
              </a:ext>
            </a:extLst>
          </p:cNvPr>
          <p:cNvSpPr txBox="1"/>
          <p:nvPr/>
        </p:nvSpPr>
        <p:spPr>
          <a:xfrm>
            <a:off x="1216101" y="2027072"/>
            <a:ext cx="183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BTC:</a:t>
            </a:r>
            <a:br>
              <a:rPr lang="en-US" dirty="0"/>
            </a:br>
            <a:r>
              <a:rPr lang="en-US" dirty="0"/>
              <a:t>1Axjc9 -&gt; 1xw9vA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7FB6FFE-306A-4B5F-89AA-947B40DA347E}"/>
              </a:ext>
            </a:extLst>
          </p:cNvPr>
          <p:cNvSpPr/>
          <p:nvPr/>
        </p:nvSpPr>
        <p:spPr>
          <a:xfrm>
            <a:off x="6275337" y="353287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733CE68-5B9C-46EB-81A4-55176033BBFF}"/>
              </a:ext>
            </a:extLst>
          </p:cNvPr>
          <p:cNvCxnSpPr>
            <a:stCxn id="29" idx="1"/>
          </p:cNvCxnSpPr>
          <p:nvPr/>
        </p:nvCxnSpPr>
        <p:spPr>
          <a:xfrm flipH="1">
            <a:off x="5544095" y="425013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51CEE60C-7393-4F98-88BD-472B6E174330}"/>
              </a:ext>
            </a:extLst>
          </p:cNvPr>
          <p:cNvSpPr/>
          <p:nvPr/>
        </p:nvSpPr>
        <p:spPr>
          <a:xfrm>
            <a:off x="6275337" y="353287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2A763EF-34CC-4AD4-9BB5-85DCE568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623" y="1296706"/>
            <a:ext cx="1747865" cy="1747865"/>
          </a:xfrm>
          <a:prstGeom prst="rect">
            <a:avLst/>
          </a:prstGeom>
        </p:spPr>
      </p:pic>
      <p:pic>
        <p:nvPicPr>
          <p:cNvPr id="36" name="Grafik 35" descr="Hammer">
            <a:extLst>
              <a:ext uri="{FF2B5EF4-FFF2-40B4-BE49-F238E27FC236}">
                <a16:creationId xmlns:a16="http://schemas.microsoft.com/office/drawing/2014/main" id="{146683C2-0C15-4C07-BBB6-EBDD247F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350" y="1782028"/>
            <a:ext cx="583789" cy="583789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3C495-D3AE-49BC-8C1E-6E06ABE556C7}"/>
              </a:ext>
            </a:extLst>
          </p:cNvPr>
          <p:cNvCxnSpPr>
            <a:cxnSpLocks/>
          </p:cNvCxnSpPr>
          <p:nvPr/>
        </p:nvCxnSpPr>
        <p:spPr>
          <a:xfrm>
            <a:off x="3055861" y="2163727"/>
            <a:ext cx="858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A991281-02BB-4A57-85CA-CB3AD2EF70AF}"/>
              </a:ext>
            </a:extLst>
          </p:cNvPr>
          <p:cNvSpPr/>
          <p:nvPr/>
        </p:nvSpPr>
        <p:spPr>
          <a:xfrm>
            <a:off x="6225884" y="140033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DED6544-B498-4B05-A090-682D629CD1D7}"/>
              </a:ext>
            </a:extLst>
          </p:cNvPr>
          <p:cNvSpPr/>
          <p:nvPr/>
        </p:nvSpPr>
        <p:spPr>
          <a:xfrm>
            <a:off x="6225884" y="140032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56E903E9-D742-404E-A2F7-B37D23B6F678}"/>
              </a:ext>
            </a:extLst>
          </p:cNvPr>
          <p:cNvCxnSpPr>
            <a:stCxn id="38" idx="1"/>
            <a:endCxn id="29" idx="3"/>
          </p:cNvCxnSpPr>
          <p:nvPr/>
        </p:nvCxnSpPr>
        <p:spPr>
          <a:xfrm rot="10800000" flipH="1" flipV="1">
            <a:off x="6225883" y="2117588"/>
            <a:ext cx="1467191" cy="2132541"/>
          </a:xfrm>
          <a:prstGeom prst="curvedConnector5">
            <a:avLst>
              <a:gd name="adj1" fmla="val -15581"/>
              <a:gd name="adj2" fmla="val 50000"/>
              <a:gd name="adj3" fmla="val 115581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A25A714-656F-4824-9C5D-AEC9FC72277E}"/>
              </a:ext>
            </a:extLst>
          </p:cNvPr>
          <p:cNvSpPr/>
          <p:nvPr/>
        </p:nvSpPr>
        <p:spPr>
          <a:xfrm>
            <a:off x="6462818" y="178202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87E02C9-0DBA-4EF2-8613-BB1543E1336A}"/>
              </a:ext>
            </a:extLst>
          </p:cNvPr>
          <p:cNvSpPr/>
          <p:nvPr/>
        </p:nvSpPr>
        <p:spPr>
          <a:xfrm>
            <a:off x="6462818" y="216372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52860-1050-43FB-8599-8F485F554D6A}"/>
              </a:ext>
            </a:extLst>
          </p:cNvPr>
          <p:cNvCxnSpPr>
            <a:cxnSpLocks/>
          </p:cNvCxnSpPr>
          <p:nvPr/>
        </p:nvCxnSpPr>
        <p:spPr>
          <a:xfrm flipH="1">
            <a:off x="6221984" y="2526995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E6E6FA3-EA60-4544-B5E8-CDAAEEA341D3}"/>
              </a:ext>
            </a:extLst>
          </p:cNvPr>
          <p:cNvSpPr txBox="1"/>
          <p:nvPr/>
        </p:nvSpPr>
        <p:spPr>
          <a:xfrm>
            <a:off x="7639530" y="249928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Blockhash</a:t>
            </a:r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1C2000E-6AC0-498A-B82D-94B1622189C9}"/>
              </a:ext>
            </a:extLst>
          </p:cNvPr>
          <p:cNvSpPr/>
          <p:nvPr/>
        </p:nvSpPr>
        <p:spPr>
          <a:xfrm>
            <a:off x="6934753" y="1403307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73574F83-5C17-43B7-B340-A8B247E9B5C0}"/>
              </a:ext>
            </a:extLst>
          </p:cNvPr>
          <p:cNvCxnSpPr>
            <a:cxnSpLocks/>
            <a:stCxn id="51" idx="0"/>
            <a:endCxn id="51" idx="3"/>
          </p:cNvCxnSpPr>
          <p:nvPr/>
        </p:nvCxnSpPr>
        <p:spPr>
          <a:xfrm rot="16200000" flipH="1">
            <a:off x="7380190" y="1310258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024FF8A-D772-42AD-A8CD-49A9BE5F5FE3}"/>
              </a:ext>
            </a:extLst>
          </p:cNvPr>
          <p:cNvSpPr txBox="1"/>
          <p:nvPr/>
        </p:nvSpPr>
        <p:spPr>
          <a:xfrm>
            <a:off x="7787647" y="9978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58" name="Grafik 57" descr="Hammer">
            <a:extLst>
              <a:ext uri="{FF2B5EF4-FFF2-40B4-BE49-F238E27FC236}">
                <a16:creationId xmlns:a16="http://schemas.microsoft.com/office/drawing/2014/main" id="{FF791143-E45A-41D8-9759-3D86B5C42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1555" y="980810"/>
            <a:ext cx="801218" cy="801218"/>
          </a:xfrm>
          <a:prstGeom prst="rect">
            <a:avLst/>
          </a:prstGeom>
        </p:spPr>
      </p:pic>
      <p:pic>
        <p:nvPicPr>
          <p:cNvPr id="24" name="Grafik 23" descr="Schloss">
            <a:extLst>
              <a:ext uri="{FF2B5EF4-FFF2-40B4-BE49-F238E27FC236}">
                <a16:creationId xmlns:a16="http://schemas.microsoft.com/office/drawing/2014/main" id="{FDE9D6BF-5178-4FEA-9BF3-93F9758AB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5393" y="1461124"/>
            <a:ext cx="738037" cy="738037"/>
          </a:xfrm>
          <a:prstGeom prst="rect">
            <a:avLst/>
          </a:prstGeom>
        </p:spPr>
      </p:pic>
      <p:pic>
        <p:nvPicPr>
          <p:cNvPr id="61" name="Grafik 60" descr="Stoppuhr">
            <a:extLst>
              <a:ext uri="{FF2B5EF4-FFF2-40B4-BE49-F238E27FC236}">
                <a16:creationId xmlns:a16="http://schemas.microsoft.com/office/drawing/2014/main" id="{B4F44263-FBE4-4F43-BAB3-FC089A6A0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7647" y="1669921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318E3B37-CF3C-43AC-8F14-59BFB9B460D2}"/>
              </a:ext>
            </a:extLst>
          </p:cNvPr>
          <p:cNvSpPr txBox="1"/>
          <p:nvPr/>
        </p:nvSpPr>
        <p:spPr>
          <a:xfrm>
            <a:off x="6261993" y="252269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???????????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6FF9662-E97D-4223-AA61-D5B130459AA8}"/>
              </a:ext>
            </a:extLst>
          </p:cNvPr>
          <p:cNvSpPr/>
          <p:nvPr/>
        </p:nvSpPr>
        <p:spPr>
          <a:xfrm>
            <a:off x="4130270" y="3529893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1236397-50D7-43C6-A42D-4D7CD5E17497}"/>
              </a:ext>
            </a:extLst>
          </p:cNvPr>
          <p:cNvSpPr/>
          <p:nvPr/>
        </p:nvSpPr>
        <p:spPr>
          <a:xfrm>
            <a:off x="4130270" y="3529893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1C9DA7B-50D9-4FD7-A91E-1E03D0767DA6}"/>
              </a:ext>
            </a:extLst>
          </p:cNvPr>
          <p:cNvSpPr/>
          <p:nvPr/>
        </p:nvSpPr>
        <p:spPr>
          <a:xfrm>
            <a:off x="4229887" y="3991881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8FD390-B9D4-4533-8437-C63EE693CB25}"/>
              </a:ext>
            </a:extLst>
          </p:cNvPr>
          <p:cNvSpPr txBox="1"/>
          <p:nvPr/>
        </p:nvSpPr>
        <p:spPr>
          <a:xfrm>
            <a:off x="4203183" y="40333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4A1859C8-22AA-48C8-B616-87A432CD282E}"/>
              </a:ext>
            </a:extLst>
          </p:cNvPr>
          <p:cNvCxnSpPr>
            <a:cxnSpLocks/>
          </p:cNvCxnSpPr>
          <p:nvPr/>
        </p:nvCxnSpPr>
        <p:spPr>
          <a:xfrm flipH="1">
            <a:off x="4139026" y="468334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F559057-B67C-4AE3-BF68-F4B96D46CC1C}"/>
              </a:ext>
            </a:extLst>
          </p:cNvPr>
          <p:cNvSpPr txBox="1"/>
          <p:nvPr/>
        </p:nvSpPr>
        <p:spPr>
          <a:xfrm>
            <a:off x="4164133" y="463657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863D086-F47E-4FF9-82C6-24490CD1849D}"/>
              </a:ext>
            </a:extLst>
          </p:cNvPr>
          <p:cNvCxnSpPr>
            <a:cxnSpLocks/>
          </p:cNvCxnSpPr>
          <p:nvPr/>
        </p:nvCxnSpPr>
        <p:spPr>
          <a:xfrm flipH="1">
            <a:off x="6262886" y="468334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74B1E9D2-FE25-41F9-86EE-AF7BADD3EAEF}"/>
              </a:ext>
            </a:extLst>
          </p:cNvPr>
          <p:cNvSpPr txBox="1"/>
          <p:nvPr/>
        </p:nvSpPr>
        <p:spPr>
          <a:xfrm>
            <a:off x="6287993" y="463657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329813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3328220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3756752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4185284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2A763EF-34CC-4AD4-9BB5-85DCE568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6825" y="1304856"/>
            <a:ext cx="1747865" cy="1747865"/>
          </a:xfrm>
          <a:prstGeom prst="rect">
            <a:avLst/>
          </a:prstGeom>
        </p:spPr>
      </p:pic>
      <p:pic>
        <p:nvPicPr>
          <p:cNvPr id="36" name="Grafik 35" descr="Hammer">
            <a:extLst>
              <a:ext uri="{FF2B5EF4-FFF2-40B4-BE49-F238E27FC236}">
                <a16:creationId xmlns:a16="http://schemas.microsoft.com/office/drawing/2014/main" id="{146683C2-0C15-4C07-BBB6-EBDD247F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395" y="1825863"/>
            <a:ext cx="583789" cy="583789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CA991281-02BB-4A57-85CA-CB3AD2EF70AF}"/>
              </a:ext>
            </a:extLst>
          </p:cNvPr>
          <p:cNvSpPr/>
          <p:nvPr/>
        </p:nvSpPr>
        <p:spPr>
          <a:xfrm>
            <a:off x="6225884" y="140033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DED6544-B498-4B05-A090-682D629CD1D7}"/>
              </a:ext>
            </a:extLst>
          </p:cNvPr>
          <p:cNvSpPr/>
          <p:nvPr/>
        </p:nvSpPr>
        <p:spPr>
          <a:xfrm>
            <a:off x="6225884" y="140032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56E903E9-D742-404E-A2F7-B37D23B6F678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 flipV="1">
            <a:off x="6225883" y="2117588"/>
            <a:ext cx="2542243" cy="2252465"/>
          </a:xfrm>
          <a:prstGeom prst="curvedConnector5">
            <a:avLst>
              <a:gd name="adj1" fmla="val -8992"/>
              <a:gd name="adj2" fmla="val 50000"/>
              <a:gd name="adj3" fmla="val 10899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A25A714-656F-4824-9C5D-AEC9FC72277E}"/>
              </a:ext>
            </a:extLst>
          </p:cNvPr>
          <p:cNvSpPr/>
          <p:nvPr/>
        </p:nvSpPr>
        <p:spPr>
          <a:xfrm>
            <a:off x="6467361" y="1782462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87E02C9-0DBA-4EF2-8613-BB1543E1336A}"/>
              </a:ext>
            </a:extLst>
          </p:cNvPr>
          <p:cNvSpPr/>
          <p:nvPr/>
        </p:nvSpPr>
        <p:spPr>
          <a:xfrm>
            <a:off x="6467361" y="216416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52860-1050-43FB-8599-8F485F554D6A}"/>
              </a:ext>
            </a:extLst>
          </p:cNvPr>
          <p:cNvCxnSpPr>
            <a:cxnSpLocks/>
          </p:cNvCxnSpPr>
          <p:nvPr/>
        </p:nvCxnSpPr>
        <p:spPr>
          <a:xfrm flipH="1">
            <a:off x="6221984" y="2526995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FF60FB3-F821-42D8-9AC5-80B4736B7995}"/>
              </a:ext>
            </a:extLst>
          </p:cNvPr>
          <p:cNvSpPr txBox="1"/>
          <p:nvPr/>
        </p:nvSpPr>
        <p:spPr>
          <a:xfrm>
            <a:off x="6221983" y="2511654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1C2000E-6AC0-498A-B82D-94B1622189C9}"/>
              </a:ext>
            </a:extLst>
          </p:cNvPr>
          <p:cNvSpPr/>
          <p:nvPr/>
        </p:nvSpPr>
        <p:spPr>
          <a:xfrm>
            <a:off x="6934753" y="1403307"/>
            <a:ext cx="708870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8967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AD258EB-B482-4CCF-B4F3-848F303A8FD7}"/>
              </a:ext>
            </a:extLst>
          </p:cNvPr>
          <p:cNvCxnSpPr>
            <a:cxnSpLocks/>
          </p:cNvCxnSpPr>
          <p:nvPr/>
        </p:nvCxnSpPr>
        <p:spPr>
          <a:xfrm flipH="1" flipV="1">
            <a:off x="3256318" y="2101967"/>
            <a:ext cx="807231" cy="9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rophäe">
            <a:extLst>
              <a:ext uri="{FF2B5EF4-FFF2-40B4-BE49-F238E27FC236}">
                <a16:creationId xmlns:a16="http://schemas.microsoft.com/office/drawing/2014/main" id="{145496A1-1B06-4117-B12E-0FA1F3885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9606" y="2331940"/>
            <a:ext cx="528827" cy="528827"/>
          </a:xfrm>
          <a:prstGeom prst="rect">
            <a:avLst/>
          </a:prstGeom>
        </p:spPr>
      </p:pic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10F9F4A-7C82-45BF-A1EF-15FF3B5499F1}"/>
              </a:ext>
            </a:extLst>
          </p:cNvPr>
          <p:cNvCxnSpPr>
            <a:cxnSpLocks/>
          </p:cNvCxnSpPr>
          <p:nvPr/>
        </p:nvCxnSpPr>
        <p:spPr>
          <a:xfrm flipH="1" flipV="1">
            <a:off x="3326568" y="1340541"/>
            <a:ext cx="736982" cy="609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44883D4-68E1-4864-AD8A-40F1E6F5EC8B}"/>
              </a:ext>
            </a:extLst>
          </p:cNvPr>
          <p:cNvCxnSpPr>
            <a:cxnSpLocks/>
          </p:cNvCxnSpPr>
          <p:nvPr/>
        </p:nvCxnSpPr>
        <p:spPr>
          <a:xfrm flipH="1">
            <a:off x="3429295" y="2311184"/>
            <a:ext cx="666073" cy="661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7705D26D-C569-4925-AB12-981DBD191BE3}"/>
              </a:ext>
            </a:extLst>
          </p:cNvPr>
          <p:cNvSpPr/>
          <p:nvPr/>
        </p:nvSpPr>
        <p:spPr>
          <a:xfrm>
            <a:off x="3774209" y="1174824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C204C1-0BD6-41C8-8769-7AAA291C5395}"/>
              </a:ext>
            </a:extLst>
          </p:cNvPr>
          <p:cNvSpPr/>
          <p:nvPr/>
        </p:nvSpPr>
        <p:spPr>
          <a:xfrm>
            <a:off x="3774209" y="1174824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155419-D610-4125-81AA-70F4B17E787F}"/>
              </a:ext>
            </a:extLst>
          </p:cNvPr>
          <p:cNvSpPr txBox="1"/>
          <p:nvPr/>
        </p:nvSpPr>
        <p:spPr>
          <a:xfrm>
            <a:off x="3718791" y="11101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D05605D-413A-4BC5-A1FD-1C3D067F4520}"/>
              </a:ext>
            </a:extLst>
          </p:cNvPr>
          <p:cNvSpPr/>
          <p:nvPr/>
        </p:nvSpPr>
        <p:spPr>
          <a:xfrm>
            <a:off x="2978177" y="1604190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8E8052-8A49-4872-A718-94C7D02E4194}"/>
              </a:ext>
            </a:extLst>
          </p:cNvPr>
          <p:cNvSpPr/>
          <p:nvPr/>
        </p:nvSpPr>
        <p:spPr>
          <a:xfrm>
            <a:off x="2978177" y="1604190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6DCE9DB-0578-4A18-81D3-A5A3D4CCE512}"/>
              </a:ext>
            </a:extLst>
          </p:cNvPr>
          <p:cNvSpPr txBox="1"/>
          <p:nvPr/>
        </p:nvSpPr>
        <p:spPr>
          <a:xfrm>
            <a:off x="2922759" y="1539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E90631-1F4C-414E-824C-17E9EC2A218F}"/>
              </a:ext>
            </a:extLst>
          </p:cNvPr>
          <p:cNvSpPr/>
          <p:nvPr/>
        </p:nvSpPr>
        <p:spPr>
          <a:xfrm>
            <a:off x="3004011" y="2315477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E85201B-FD90-46B3-BE61-62393145E69C}"/>
              </a:ext>
            </a:extLst>
          </p:cNvPr>
          <p:cNvSpPr/>
          <p:nvPr/>
        </p:nvSpPr>
        <p:spPr>
          <a:xfrm>
            <a:off x="3004011" y="2315477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42DF8A3-96F8-49FC-957B-336C34FC4AB7}"/>
              </a:ext>
            </a:extLst>
          </p:cNvPr>
          <p:cNvSpPr txBox="1"/>
          <p:nvPr/>
        </p:nvSpPr>
        <p:spPr>
          <a:xfrm>
            <a:off x="2948593" y="22508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39DAE16-9F01-499D-8CAE-8D82494DF2E5}"/>
              </a:ext>
            </a:extLst>
          </p:cNvPr>
          <p:cNvCxnSpPr/>
          <p:nvPr/>
        </p:nvCxnSpPr>
        <p:spPr>
          <a:xfrm flipH="1">
            <a:off x="4473059" y="437360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A6400477-1656-42D2-A980-386070A99874}"/>
              </a:ext>
            </a:extLst>
          </p:cNvPr>
          <p:cNvSpPr/>
          <p:nvPr/>
        </p:nvSpPr>
        <p:spPr>
          <a:xfrm>
            <a:off x="7350388" y="3659319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C6A9992-5262-4B6F-BAEF-1A414A16F8D7}"/>
              </a:ext>
            </a:extLst>
          </p:cNvPr>
          <p:cNvCxnSpPr>
            <a:stCxn id="35" idx="1"/>
          </p:cNvCxnSpPr>
          <p:nvPr/>
        </p:nvCxnSpPr>
        <p:spPr>
          <a:xfrm flipH="1">
            <a:off x="6619146" y="4376578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145CFF6F-A0B5-4BC6-ABDA-B86251C1E197}"/>
              </a:ext>
            </a:extLst>
          </p:cNvPr>
          <p:cNvSpPr/>
          <p:nvPr/>
        </p:nvSpPr>
        <p:spPr>
          <a:xfrm>
            <a:off x="7350388" y="365931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7397C56-2E12-4882-9B44-81B6AED10F04}"/>
              </a:ext>
            </a:extLst>
          </p:cNvPr>
          <p:cNvSpPr/>
          <p:nvPr/>
        </p:nvSpPr>
        <p:spPr>
          <a:xfrm>
            <a:off x="5205321" y="365634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5897811-94CA-4AB6-8213-2F0137741704}"/>
              </a:ext>
            </a:extLst>
          </p:cNvPr>
          <p:cNvSpPr/>
          <p:nvPr/>
        </p:nvSpPr>
        <p:spPr>
          <a:xfrm>
            <a:off x="5205321" y="365634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9506DDC-55A0-41CF-986B-EE17075D88B5}"/>
              </a:ext>
            </a:extLst>
          </p:cNvPr>
          <p:cNvSpPr/>
          <p:nvPr/>
        </p:nvSpPr>
        <p:spPr>
          <a:xfrm>
            <a:off x="5304938" y="4118329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9570107-CE19-458F-8F36-3A0492565901}"/>
              </a:ext>
            </a:extLst>
          </p:cNvPr>
          <p:cNvSpPr txBox="1"/>
          <p:nvPr/>
        </p:nvSpPr>
        <p:spPr>
          <a:xfrm>
            <a:off x="5278234" y="4159828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CD6512A-888F-4C7C-8162-11A359575F22}"/>
              </a:ext>
            </a:extLst>
          </p:cNvPr>
          <p:cNvCxnSpPr>
            <a:cxnSpLocks/>
          </p:cNvCxnSpPr>
          <p:nvPr/>
        </p:nvCxnSpPr>
        <p:spPr>
          <a:xfrm flipH="1">
            <a:off x="5214077" y="480979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EA96191-B220-42BA-9BB1-151C763792C6}"/>
              </a:ext>
            </a:extLst>
          </p:cNvPr>
          <p:cNvSpPr txBox="1"/>
          <p:nvPr/>
        </p:nvSpPr>
        <p:spPr>
          <a:xfrm>
            <a:off x="5239184" y="476302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F78CE1E-E331-4CE0-BED3-6DA87768C2F0}"/>
              </a:ext>
            </a:extLst>
          </p:cNvPr>
          <p:cNvCxnSpPr>
            <a:cxnSpLocks/>
          </p:cNvCxnSpPr>
          <p:nvPr/>
        </p:nvCxnSpPr>
        <p:spPr>
          <a:xfrm flipH="1">
            <a:off x="7337937" y="480979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461CA80-416E-4B69-AC2C-D7E98B54C72C}"/>
              </a:ext>
            </a:extLst>
          </p:cNvPr>
          <p:cNvSpPr txBox="1"/>
          <p:nvPr/>
        </p:nvSpPr>
        <p:spPr>
          <a:xfrm>
            <a:off x="7363044" y="476302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44918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6AC64777-FE94-4F04-9DDC-490BEDC14357}"/>
              </a:ext>
            </a:extLst>
          </p:cNvPr>
          <p:cNvSpPr/>
          <p:nvPr/>
        </p:nvSpPr>
        <p:spPr>
          <a:xfrm>
            <a:off x="3058215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9733A74-CDD2-4282-9356-AEC2AF36DB85}"/>
              </a:ext>
            </a:extLst>
          </p:cNvPr>
          <p:cNvCxnSpPr>
            <a:stCxn id="62" idx="1"/>
          </p:cNvCxnSpPr>
          <p:nvPr/>
        </p:nvCxnSpPr>
        <p:spPr>
          <a:xfrm flipH="1">
            <a:off x="2326973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BBAE65-C417-4FF5-9FB8-F9CA892C2837}"/>
              </a:ext>
            </a:extLst>
          </p:cNvPr>
          <p:cNvSpPr/>
          <p:nvPr/>
        </p:nvSpPr>
        <p:spPr>
          <a:xfrm>
            <a:off x="3058215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496578-A2EE-4801-9312-D33B52649D01}"/>
              </a:ext>
            </a:extLst>
          </p:cNvPr>
          <p:cNvSpPr/>
          <p:nvPr/>
        </p:nvSpPr>
        <p:spPr>
          <a:xfrm>
            <a:off x="5204302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>
            <a:stCxn id="78" idx="1"/>
          </p:cNvCxnSpPr>
          <p:nvPr/>
        </p:nvCxnSpPr>
        <p:spPr>
          <a:xfrm flipH="1">
            <a:off x="4473060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299F8579-AA1C-49DC-9F92-4E1AFBEA4B3E}"/>
              </a:ext>
            </a:extLst>
          </p:cNvPr>
          <p:cNvSpPr/>
          <p:nvPr/>
        </p:nvSpPr>
        <p:spPr>
          <a:xfrm>
            <a:off x="5204302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0DD7D15-0D38-4006-A8BB-12B05733C105}"/>
              </a:ext>
            </a:extLst>
          </p:cNvPr>
          <p:cNvSpPr/>
          <p:nvPr/>
        </p:nvSpPr>
        <p:spPr>
          <a:xfrm>
            <a:off x="1293022" y="889467"/>
            <a:ext cx="1901028" cy="2096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B04418-801B-42F8-A366-A1657B71AAA2}"/>
              </a:ext>
            </a:extLst>
          </p:cNvPr>
          <p:cNvSpPr/>
          <p:nvPr/>
        </p:nvSpPr>
        <p:spPr>
          <a:xfrm>
            <a:off x="1293022" y="889466"/>
            <a:ext cx="1033284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6C93F46-0963-4FA7-A586-7376E9C75A83}"/>
              </a:ext>
            </a:extLst>
          </p:cNvPr>
          <p:cNvSpPr/>
          <p:nvPr/>
        </p:nvSpPr>
        <p:spPr>
          <a:xfrm>
            <a:off x="1609404" y="1340647"/>
            <a:ext cx="1302160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TXN </a:t>
            </a:r>
            <a:r>
              <a:rPr lang="en-US" sz="1400" dirty="0" err="1">
                <a:solidFill>
                  <a:schemeClr val="tx1"/>
                </a:solidFill>
              </a:rPr>
              <a:t>xyz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02430F2-7549-42E2-B758-929062D5406D}"/>
              </a:ext>
            </a:extLst>
          </p:cNvPr>
          <p:cNvCxnSpPr>
            <a:cxnSpLocks/>
          </p:cNvCxnSpPr>
          <p:nvPr/>
        </p:nvCxnSpPr>
        <p:spPr>
          <a:xfrm flipH="1">
            <a:off x="1279876" y="2669707"/>
            <a:ext cx="1913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68975D6A-F7A2-468D-9E65-470431AABAF8}"/>
              </a:ext>
            </a:extLst>
          </p:cNvPr>
          <p:cNvSpPr txBox="1"/>
          <p:nvPr/>
        </p:nvSpPr>
        <p:spPr>
          <a:xfrm>
            <a:off x="1520157" y="2643330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6368A82-00AC-43CC-98D5-D4A45FE36E0C}"/>
              </a:ext>
            </a:extLst>
          </p:cNvPr>
          <p:cNvSpPr/>
          <p:nvPr/>
        </p:nvSpPr>
        <p:spPr>
          <a:xfrm>
            <a:off x="2326973" y="889466"/>
            <a:ext cx="86641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8967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1A150D5-04B8-4A72-91AE-D6606D66FE38}"/>
              </a:ext>
            </a:extLst>
          </p:cNvPr>
          <p:cNvCxnSpPr>
            <a:cxnSpLocks/>
          </p:cNvCxnSpPr>
          <p:nvPr/>
        </p:nvCxnSpPr>
        <p:spPr>
          <a:xfrm>
            <a:off x="3243754" y="2108606"/>
            <a:ext cx="859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21905DE-9D07-4817-A801-5C9AD9983F3A}"/>
              </a:ext>
            </a:extLst>
          </p:cNvPr>
          <p:cNvCxnSpPr>
            <a:cxnSpLocks/>
          </p:cNvCxnSpPr>
          <p:nvPr/>
        </p:nvCxnSpPr>
        <p:spPr>
          <a:xfrm flipH="1">
            <a:off x="3058937" y="47891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C904F37-CB26-4160-A48E-88DDB1AD80D4}"/>
              </a:ext>
            </a:extLst>
          </p:cNvPr>
          <p:cNvSpPr txBox="1"/>
          <p:nvPr/>
        </p:nvSpPr>
        <p:spPr>
          <a:xfrm>
            <a:off x="3084044" y="474235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051179EE-A5C6-4C0C-8A31-BD7748D25B0C}"/>
              </a:ext>
            </a:extLst>
          </p:cNvPr>
          <p:cNvSpPr/>
          <p:nvPr/>
        </p:nvSpPr>
        <p:spPr>
          <a:xfrm>
            <a:off x="5434322" y="436065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522F029-C525-43D4-AD9E-86BAB1F7C745}"/>
              </a:ext>
            </a:extLst>
          </p:cNvPr>
          <p:cNvCxnSpPr>
            <a:cxnSpLocks/>
          </p:cNvCxnSpPr>
          <p:nvPr/>
        </p:nvCxnSpPr>
        <p:spPr>
          <a:xfrm flipH="1">
            <a:off x="5207812" y="4793919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1937484-8944-4ABD-88CB-AB272DE5FF52}"/>
              </a:ext>
            </a:extLst>
          </p:cNvPr>
          <p:cNvSpPr txBox="1"/>
          <p:nvPr/>
        </p:nvSpPr>
        <p:spPr>
          <a:xfrm>
            <a:off x="5232919" y="474715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4DE4A3C3-E66B-4E73-BDFB-BD4D398C35E4}"/>
              </a:ext>
            </a:extLst>
          </p:cNvPr>
          <p:cNvSpPr/>
          <p:nvPr/>
        </p:nvSpPr>
        <p:spPr>
          <a:xfrm>
            <a:off x="1609404" y="1812450"/>
            <a:ext cx="1302160" cy="72465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A807083-A621-4D35-B30C-9F50D238CF2F}"/>
              </a:ext>
            </a:extLst>
          </p:cNvPr>
          <p:cNvCxnSpPr>
            <a:cxnSpLocks/>
          </p:cNvCxnSpPr>
          <p:nvPr/>
        </p:nvCxnSpPr>
        <p:spPr>
          <a:xfrm>
            <a:off x="1612248" y="2060885"/>
            <a:ext cx="12993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EA1CCA4-3C5B-4EC7-A60A-EF697E608D6F}"/>
              </a:ext>
            </a:extLst>
          </p:cNvPr>
          <p:cNvSpPr txBox="1"/>
          <p:nvPr/>
        </p:nvSpPr>
        <p:spPr>
          <a:xfrm>
            <a:off x="1950059" y="176399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TXN 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FA8236C-DA5A-491F-96AC-07B8D83EB9DF}"/>
              </a:ext>
            </a:extLst>
          </p:cNvPr>
          <p:cNvSpPr txBox="1"/>
          <p:nvPr/>
        </p:nvSpPr>
        <p:spPr>
          <a:xfrm>
            <a:off x="1534385" y="2021262"/>
            <a:ext cx="158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0,1 BTC:</a:t>
            </a:r>
            <a:br>
              <a:rPr lang="en-US" sz="1400" dirty="0"/>
            </a:br>
            <a:r>
              <a:rPr lang="en-US" sz="1400" dirty="0"/>
              <a:t>1Axjc9 -&gt; 1xw9vA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EDC104-B496-4A99-8E25-4233874FF94E}"/>
              </a:ext>
            </a:extLst>
          </p:cNvPr>
          <p:cNvSpPr txBox="1"/>
          <p:nvPr/>
        </p:nvSpPr>
        <p:spPr>
          <a:xfrm>
            <a:off x="5746949" y="3961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AFBEB4A-CFEB-4967-A678-252F67DE0429}"/>
              </a:ext>
            </a:extLst>
          </p:cNvPr>
          <p:cNvSpPr/>
          <p:nvPr/>
        </p:nvSpPr>
        <p:spPr>
          <a:xfrm>
            <a:off x="4161450" y="558213"/>
            <a:ext cx="2426327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E377CD3-2C58-4270-803C-0837C3501B8A}"/>
              </a:ext>
            </a:extLst>
          </p:cNvPr>
          <p:cNvCxnSpPr>
            <a:cxnSpLocks/>
          </p:cNvCxnSpPr>
          <p:nvPr/>
        </p:nvCxnSpPr>
        <p:spPr>
          <a:xfrm>
            <a:off x="4161450" y="843439"/>
            <a:ext cx="2426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2996583-4012-45D8-B689-A6F85C2069DC}"/>
              </a:ext>
            </a:extLst>
          </p:cNvPr>
          <p:cNvSpPr txBox="1"/>
          <p:nvPr/>
        </p:nvSpPr>
        <p:spPr>
          <a:xfrm>
            <a:off x="4718042" y="51446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4C58F69-C877-4069-BB5F-99FB895B46D5}"/>
              </a:ext>
            </a:extLst>
          </p:cNvPr>
          <p:cNvSpPr txBox="1"/>
          <p:nvPr/>
        </p:nvSpPr>
        <p:spPr>
          <a:xfrm>
            <a:off x="4161041" y="855752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1/5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1" name="Tabelle 60">
            <a:extLst>
              <a:ext uri="{FF2B5EF4-FFF2-40B4-BE49-F238E27FC236}">
                <a16:creationId xmlns:a16="http://schemas.microsoft.com/office/drawing/2014/main" id="{19ECFD21-B633-45D7-93C2-26170145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611"/>
              </p:ext>
            </p:extLst>
          </p:nvPr>
        </p:nvGraphicFramePr>
        <p:xfrm>
          <a:off x="4161040" y="1552824"/>
          <a:ext cx="2426737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45759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852B444F-AECD-4387-AC39-636E8CBF1BAD}"/>
              </a:ext>
            </a:extLst>
          </p:cNvPr>
          <p:cNvSpPr/>
          <p:nvPr/>
        </p:nvSpPr>
        <p:spPr>
          <a:xfrm>
            <a:off x="2918244" y="434762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196F8DA-6D57-4C10-A739-7395CFD76036}"/>
              </a:ext>
            </a:extLst>
          </p:cNvPr>
          <p:cNvCxnSpPr>
            <a:stCxn id="24" idx="1"/>
          </p:cNvCxnSpPr>
          <p:nvPr/>
        </p:nvCxnSpPr>
        <p:spPr>
          <a:xfrm flipH="1">
            <a:off x="2187002" y="5064884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44E948E-B6F5-4BFB-AC8A-4C0A859B20DF}"/>
              </a:ext>
            </a:extLst>
          </p:cNvPr>
          <p:cNvSpPr/>
          <p:nvPr/>
        </p:nvSpPr>
        <p:spPr>
          <a:xfrm>
            <a:off x="2918244" y="4347625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86D3DE6-09CD-4476-95F7-A8F2102403ED}"/>
              </a:ext>
            </a:extLst>
          </p:cNvPr>
          <p:cNvSpPr/>
          <p:nvPr/>
        </p:nvSpPr>
        <p:spPr>
          <a:xfrm>
            <a:off x="3919466" y="1643323"/>
            <a:ext cx="2213047" cy="98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283DC1-3B15-498C-BAEF-D750FEC8E82A}"/>
              </a:ext>
            </a:extLst>
          </p:cNvPr>
          <p:cNvCxnSpPr>
            <a:cxnSpLocks/>
          </p:cNvCxnSpPr>
          <p:nvPr/>
        </p:nvCxnSpPr>
        <p:spPr>
          <a:xfrm>
            <a:off x="3919466" y="192854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56E44D-3487-4F30-9447-51665148A39A}"/>
              </a:ext>
            </a:extLst>
          </p:cNvPr>
          <p:cNvSpPr txBox="1"/>
          <p:nvPr/>
        </p:nvSpPr>
        <p:spPr>
          <a:xfrm>
            <a:off x="4415450" y="1605206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B1F97CA-39FA-4E2C-AA16-DE02E32E9128}"/>
              </a:ext>
            </a:extLst>
          </p:cNvPr>
          <p:cNvSpPr txBox="1"/>
          <p:nvPr/>
        </p:nvSpPr>
        <p:spPr>
          <a:xfrm>
            <a:off x="3919057" y="194086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1/5</a:t>
            </a:r>
            <a:br>
              <a:rPr lang="en-US" dirty="0"/>
            </a:br>
            <a:endParaRPr lang="en-US" dirty="0"/>
          </a:p>
        </p:txBody>
      </p:sp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93863"/>
            <a:ext cx="914400" cy="914400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93863"/>
            <a:ext cx="914400" cy="914400"/>
          </a:xfrm>
          <a:prstGeom prst="rect">
            <a:avLst/>
          </a:prstGeom>
        </p:spPr>
      </p:pic>
      <p:pic>
        <p:nvPicPr>
          <p:cNvPr id="56" name="Grafik 55" descr="Mann">
            <a:extLst>
              <a:ext uri="{FF2B5EF4-FFF2-40B4-BE49-F238E27FC236}">
                <a16:creationId xmlns:a16="http://schemas.microsoft.com/office/drawing/2014/main" id="{A861FB07-60C8-4DC6-BAAF-97F23C9D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255351"/>
            <a:ext cx="914400" cy="914400"/>
          </a:xfrm>
          <a:prstGeom prst="rect">
            <a:avLst/>
          </a:prstGeom>
        </p:spPr>
      </p:pic>
      <p:pic>
        <p:nvPicPr>
          <p:cNvPr id="57" name="Grafik 56" descr="Smartphone">
            <a:extLst>
              <a:ext uri="{FF2B5EF4-FFF2-40B4-BE49-F238E27FC236}">
                <a16:creationId xmlns:a16="http://schemas.microsoft.com/office/drawing/2014/main" id="{392895B7-6CB2-4A8D-A00B-563F55D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255351"/>
            <a:ext cx="914400" cy="914400"/>
          </a:xfrm>
          <a:prstGeom prst="rect">
            <a:avLst/>
          </a:prstGeom>
        </p:spPr>
      </p:pic>
      <p:pic>
        <p:nvPicPr>
          <p:cNvPr id="60" name="Grafik 59" descr="Computer">
            <a:extLst>
              <a:ext uri="{FF2B5EF4-FFF2-40B4-BE49-F238E27FC236}">
                <a16:creationId xmlns:a16="http://schemas.microsoft.com/office/drawing/2014/main" id="{E79613AA-D072-4DC4-AE10-448A8F951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461" y="124571"/>
            <a:ext cx="1381659" cy="1381659"/>
          </a:xfrm>
          <a:prstGeom prst="rect">
            <a:avLst/>
          </a:prstGeom>
        </p:spPr>
      </p:pic>
      <p:pic>
        <p:nvPicPr>
          <p:cNvPr id="66" name="Grafik 65" descr="Mann">
            <a:extLst>
              <a:ext uri="{FF2B5EF4-FFF2-40B4-BE49-F238E27FC236}">
                <a16:creationId xmlns:a16="http://schemas.microsoft.com/office/drawing/2014/main" id="{6E1A0AB2-0F09-4CBD-AA84-B60F58D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90" y="2051566"/>
            <a:ext cx="914400" cy="914400"/>
          </a:xfrm>
          <a:prstGeom prst="rect">
            <a:avLst/>
          </a:prstGeom>
        </p:spPr>
      </p:pic>
      <p:pic>
        <p:nvPicPr>
          <p:cNvPr id="67" name="Grafik 66" descr="Laptop">
            <a:extLst>
              <a:ext uri="{FF2B5EF4-FFF2-40B4-BE49-F238E27FC236}">
                <a16:creationId xmlns:a16="http://schemas.microsoft.com/office/drawing/2014/main" id="{4AF15DCA-70B7-4A89-AD57-443E206F2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130" y="1785216"/>
            <a:ext cx="914400" cy="914400"/>
          </a:xfrm>
          <a:prstGeom prst="rect">
            <a:avLst/>
          </a:prstGeom>
        </p:spPr>
      </p:pic>
      <p:pic>
        <p:nvPicPr>
          <p:cNvPr id="68" name="Grafik 67" descr="Mann">
            <a:extLst>
              <a:ext uri="{FF2B5EF4-FFF2-40B4-BE49-F238E27FC236}">
                <a16:creationId xmlns:a16="http://schemas.microsoft.com/office/drawing/2014/main" id="{9935C374-9F7D-4D0C-8703-D48DCA61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12" y="3282255"/>
            <a:ext cx="914400" cy="914400"/>
          </a:xfrm>
          <a:prstGeom prst="rect">
            <a:avLst/>
          </a:prstGeom>
        </p:spPr>
      </p:pic>
      <p:pic>
        <p:nvPicPr>
          <p:cNvPr id="69" name="Grafik 68" descr="Smartphone">
            <a:extLst>
              <a:ext uri="{FF2B5EF4-FFF2-40B4-BE49-F238E27FC236}">
                <a16:creationId xmlns:a16="http://schemas.microsoft.com/office/drawing/2014/main" id="{627F8F1D-2328-410E-9BC7-6B8F4EB1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51" y="3282255"/>
            <a:ext cx="914400" cy="914400"/>
          </a:xfrm>
          <a:prstGeom prst="rect">
            <a:avLst/>
          </a:prstGeom>
        </p:spPr>
      </p:pic>
      <p:pic>
        <p:nvPicPr>
          <p:cNvPr id="70" name="Grafik 69" descr="Mann">
            <a:extLst>
              <a:ext uri="{FF2B5EF4-FFF2-40B4-BE49-F238E27FC236}">
                <a16:creationId xmlns:a16="http://schemas.microsoft.com/office/drawing/2014/main" id="{8B65D5E7-1BA5-4B68-8A59-B563F539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" y="2023020"/>
            <a:ext cx="914400" cy="914400"/>
          </a:xfrm>
          <a:prstGeom prst="rect">
            <a:avLst/>
          </a:prstGeom>
        </p:spPr>
      </p:pic>
      <p:pic>
        <p:nvPicPr>
          <p:cNvPr id="71" name="Grafik 70" descr="Laptop">
            <a:extLst>
              <a:ext uri="{FF2B5EF4-FFF2-40B4-BE49-F238E27FC236}">
                <a16:creationId xmlns:a16="http://schemas.microsoft.com/office/drawing/2014/main" id="{03035BDC-2615-48DF-A95A-3FC2D5993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08" y="1697775"/>
            <a:ext cx="914400" cy="914400"/>
          </a:xfrm>
          <a:prstGeom prst="rect">
            <a:avLst/>
          </a:prstGeom>
        </p:spPr>
      </p:pic>
      <p:pic>
        <p:nvPicPr>
          <p:cNvPr id="73" name="Grafik 72" descr="Hammer">
            <a:extLst>
              <a:ext uri="{FF2B5EF4-FFF2-40B4-BE49-F238E27FC236}">
                <a16:creationId xmlns:a16="http://schemas.microsoft.com/office/drawing/2014/main" id="{769A105F-A251-46D5-A496-21450741E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814" y="483978"/>
            <a:ext cx="461476" cy="461476"/>
          </a:xfrm>
          <a:prstGeom prst="rect">
            <a:avLst/>
          </a:prstGeom>
        </p:spPr>
      </p:pic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A6AD509A-32C3-45E4-9C08-6A43D5D37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0987" y="2965966"/>
            <a:ext cx="1381659" cy="1381659"/>
          </a:xfrm>
          <a:prstGeom prst="rect">
            <a:avLst/>
          </a:prstGeom>
        </p:spPr>
      </p:pic>
      <p:pic>
        <p:nvPicPr>
          <p:cNvPr id="75" name="Grafik 74" descr="Hammer">
            <a:extLst>
              <a:ext uri="{FF2B5EF4-FFF2-40B4-BE49-F238E27FC236}">
                <a16:creationId xmlns:a16="http://schemas.microsoft.com/office/drawing/2014/main" id="{378F723B-0201-41F9-BEC7-9FBE50FE7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340" y="3325373"/>
            <a:ext cx="461476" cy="461476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680E250-C391-46C2-A456-C49C690C726F}"/>
              </a:ext>
            </a:extLst>
          </p:cNvPr>
          <p:cNvCxnSpPr>
            <a:cxnSpLocks/>
          </p:cNvCxnSpPr>
          <p:nvPr/>
        </p:nvCxnSpPr>
        <p:spPr>
          <a:xfrm flipV="1">
            <a:off x="1213761" y="692727"/>
            <a:ext cx="7108203" cy="21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A87BB07-AF3B-4C9E-A1BD-58E3AB8B2309}"/>
              </a:ext>
            </a:extLst>
          </p:cNvPr>
          <p:cNvCxnSpPr>
            <a:cxnSpLocks/>
          </p:cNvCxnSpPr>
          <p:nvPr/>
        </p:nvCxnSpPr>
        <p:spPr>
          <a:xfrm>
            <a:off x="1441608" y="2202794"/>
            <a:ext cx="23720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6536C8A-BFFE-4305-9D35-5D2B83EBB4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132513" y="2131509"/>
            <a:ext cx="2349617" cy="3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B715F08-28EE-44B9-A37C-29BA685A423B}"/>
              </a:ext>
            </a:extLst>
          </p:cNvPr>
          <p:cNvCxnSpPr>
            <a:cxnSpLocks/>
          </p:cNvCxnSpPr>
          <p:nvPr/>
        </p:nvCxnSpPr>
        <p:spPr>
          <a:xfrm flipV="1">
            <a:off x="4987971" y="2612175"/>
            <a:ext cx="0" cy="592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F5E6D91-B48C-4FFE-B53C-873B80A567E9}"/>
              </a:ext>
            </a:extLst>
          </p:cNvPr>
          <p:cNvCxnSpPr>
            <a:cxnSpLocks/>
          </p:cNvCxnSpPr>
          <p:nvPr/>
        </p:nvCxnSpPr>
        <p:spPr>
          <a:xfrm flipV="1">
            <a:off x="1024617" y="2471831"/>
            <a:ext cx="0" cy="775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8E611E-A95D-46E5-811D-B2D72595B637}"/>
              </a:ext>
            </a:extLst>
          </p:cNvPr>
          <p:cNvCxnSpPr>
            <a:cxnSpLocks/>
          </p:cNvCxnSpPr>
          <p:nvPr/>
        </p:nvCxnSpPr>
        <p:spPr>
          <a:xfrm flipV="1">
            <a:off x="8767104" y="1252774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6CE190-8139-4ED1-B3E0-2D30DE368D03}"/>
              </a:ext>
            </a:extLst>
          </p:cNvPr>
          <p:cNvCxnSpPr>
            <a:cxnSpLocks/>
          </p:cNvCxnSpPr>
          <p:nvPr/>
        </p:nvCxnSpPr>
        <p:spPr>
          <a:xfrm flipV="1">
            <a:off x="8806164" y="2571188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2444E4F-4AFC-4336-ACFB-9891017D25CB}"/>
              </a:ext>
            </a:extLst>
          </p:cNvPr>
          <p:cNvCxnSpPr>
            <a:cxnSpLocks/>
          </p:cNvCxnSpPr>
          <p:nvPr/>
        </p:nvCxnSpPr>
        <p:spPr>
          <a:xfrm flipV="1">
            <a:off x="5816322" y="1095719"/>
            <a:ext cx="2463206" cy="2186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1263043" y="1026181"/>
            <a:ext cx="2628065" cy="914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E335669-157F-494E-992D-5141DFDC96D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286976" y="3656796"/>
            <a:ext cx="3094011" cy="17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BE84095-8271-444D-BE4D-427CE7163C6E}"/>
              </a:ext>
            </a:extLst>
          </p:cNvPr>
          <p:cNvCxnSpPr>
            <a:cxnSpLocks/>
          </p:cNvCxnSpPr>
          <p:nvPr/>
        </p:nvCxnSpPr>
        <p:spPr>
          <a:xfrm>
            <a:off x="5854065" y="3656795"/>
            <a:ext cx="276775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AC585287-E92D-40E9-A916-573A3A9058D9}"/>
              </a:ext>
            </a:extLst>
          </p:cNvPr>
          <p:cNvSpPr/>
          <p:nvPr/>
        </p:nvSpPr>
        <p:spPr>
          <a:xfrm>
            <a:off x="1263043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50264F-DAA1-4F13-9F4A-2AFEE855EC59}"/>
              </a:ext>
            </a:extLst>
          </p:cNvPr>
          <p:cNvSpPr/>
          <p:nvPr/>
        </p:nvSpPr>
        <p:spPr>
          <a:xfrm>
            <a:off x="1566418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1D06AFC-251A-42B2-8D75-E482EF4DF88B}"/>
              </a:ext>
            </a:extLst>
          </p:cNvPr>
          <p:cNvSpPr/>
          <p:nvPr/>
        </p:nvSpPr>
        <p:spPr>
          <a:xfrm>
            <a:off x="1868875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1E0190F-5B81-49BC-9ECF-AEF16A3F726B}"/>
              </a:ext>
            </a:extLst>
          </p:cNvPr>
          <p:cNvSpPr/>
          <p:nvPr/>
        </p:nvSpPr>
        <p:spPr>
          <a:xfrm>
            <a:off x="1448261" y="177308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8B5726-DDA8-4FD9-9F1D-688F00A30826}"/>
              </a:ext>
            </a:extLst>
          </p:cNvPr>
          <p:cNvSpPr txBox="1"/>
          <p:nvPr/>
        </p:nvSpPr>
        <p:spPr>
          <a:xfrm>
            <a:off x="118842" y="10084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0A2F7D2-B4F1-44D7-8791-495A1BAE53A4}"/>
              </a:ext>
            </a:extLst>
          </p:cNvPr>
          <p:cNvSpPr txBox="1"/>
          <p:nvPr/>
        </p:nvSpPr>
        <p:spPr>
          <a:xfrm>
            <a:off x="175567" y="1545336"/>
            <a:ext cx="8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1BxCc4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10E6032-EE8A-4D6E-B5FA-C2CDCF3152AC}"/>
              </a:ext>
            </a:extLst>
          </p:cNvPr>
          <p:cNvSpPr txBox="1"/>
          <p:nvPr/>
        </p:nvSpPr>
        <p:spPr>
          <a:xfrm>
            <a:off x="128718" y="29659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1CaX2b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17C3DC3-00E2-4582-B880-5AF629AC8210}"/>
              </a:ext>
            </a:extLst>
          </p:cNvPr>
          <p:cNvSpPr txBox="1"/>
          <p:nvPr/>
        </p:nvSpPr>
        <p:spPr>
          <a:xfrm>
            <a:off x="8809687" y="16128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1DaT3b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4871160-D5A7-4418-B90F-1C68EE9B9ADD}"/>
              </a:ext>
            </a:extLst>
          </p:cNvPr>
          <p:cNvSpPr txBox="1"/>
          <p:nvPr/>
        </p:nvSpPr>
        <p:spPr>
          <a:xfrm>
            <a:off x="8836939" y="29659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1EbZc2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448F217-D307-4E96-8560-A1C025BA34F2}"/>
              </a:ext>
            </a:extLst>
          </p:cNvPr>
          <p:cNvSpPr/>
          <p:nvPr/>
        </p:nvSpPr>
        <p:spPr>
          <a:xfrm>
            <a:off x="1448488" y="3208934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4F767770-787F-4265-B8F3-4FBADF042678}"/>
              </a:ext>
            </a:extLst>
          </p:cNvPr>
          <p:cNvSpPr/>
          <p:nvPr/>
        </p:nvSpPr>
        <p:spPr>
          <a:xfrm>
            <a:off x="7608715" y="224408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998750C0-C18C-4D15-A80A-5AB53BA63CC0}"/>
              </a:ext>
            </a:extLst>
          </p:cNvPr>
          <p:cNvSpPr/>
          <p:nvPr/>
        </p:nvSpPr>
        <p:spPr>
          <a:xfrm>
            <a:off x="7611423" y="3268785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D69DE-4DD5-4ECF-9E77-30898D8846BF}"/>
              </a:ext>
            </a:extLst>
          </p:cNvPr>
          <p:cNvSpPr/>
          <p:nvPr/>
        </p:nvSpPr>
        <p:spPr>
          <a:xfrm>
            <a:off x="5053777" y="434762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CC86984-CF5C-42DC-BDC5-B607B21B74ED}"/>
              </a:ext>
            </a:extLst>
          </p:cNvPr>
          <p:cNvCxnSpPr>
            <a:stCxn id="62" idx="1"/>
          </p:cNvCxnSpPr>
          <p:nvPr/>
        </p:nvCxnSpPr>
        <p:spPr>
          <a:xfrm flipH="1">
            <a:off x="4322535" y="5064884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0356E2E-E0BA-47FD-82ED-8669E8042E53}"/>
              </a:ext>
            </a:extLst>
          </p:cNvPr>
          <p:cNvSpPr/>
          <p:nvPr/>
        </p:nvSpPr>
        <p:spPr>
          <a:xfrm>
            <a:off x="5053777" y="4347625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1ED176C-C4A8-4D52-8678-4CA7C9136783}"/>
              </a:ext>
            </a:extLst>
          </p:cNvPr>
          <p:cNvSpPr/>
          <p:nvPr/>
        </p:nvSpPr>
        <p:spPr>
          <a:xfrm>
            <a:off x="7189310" y="432245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1BAFD2-48A3-4BC7-BD2C-751EC7F2CC43}"/>
              </a:ext>
            </a:extLst>
          </p:cNvPr>
          <p:cNvCxnSpPr>
            <a:stCxn id="65" idx="1"/>
          </p:cNvCxnSpPr>
          <p:nvPr/>
        </p:nvCxnSpPr>
        <p:spPr>
          <a:xfrm flipH="1">
            <a:off x="6458068" y="5039717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B7E922AA-3FF4-4FD7-934F-B6CCAC5094B3}"/>
              </a:ext>
            </a:extLst>
          </p:cNvPr>
          <p:cNvSpPr/>
          <p:nvPr/>
        </p:nvSpPr>
        <p:spPr>
          <a:xfrm>
            <a:off x="7189310" y="432245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D2191FCD-7488-4A06-B316-581B1D85A375}"/>
              </a:ext>
            </a:extLst>
          </p:cNvPr>
          <p:cNvSpPr/>
          <p:nvPr/>
        </p:nvSpPr>
        <p:spPr>
          <a:xfrm>
            <a:off x="7486749" y="483459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9465CA5-BCA7-411A-A118-BE17CFF8EF39}"/>
              </a:ext>
            </a:extLst>
          </p:cNvPr>
          <p:cNvSpPr txBox="1"/>
          <p:nvPr/>
        </p:nvSpPr>
        <p:spPr>
          <a:xfrm>
            <a:off x="7758867" y="51701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CC2C530-19A1-454F-A8A8-7D61AADC76DE}"/>
              </a:ext>
            </a:extLst>
          </p:cNvPr>
          <p:cNvCxnSpPr>
            <a:cxnSpLocks/>
          </p:cNvCxnSpPr>
          <p:nvPr/>
        </p:nvCxnSpPr>
        <p:spPr>
          <a:xfrm flipH="1">
            <a:off x="2924577" y="55171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468A1AE2-E458-4ED1-A499-FC658455A48A}"/>
              </a:ext>
            </a:extLst>
          </p:cNvPr>
          <p:cNvSpPr txBox="1"/>
          <p:nvPr/>
        </p:nvSpPr>
        <p:spPr>
          <a:xfrm>
            <a:off x="2949684" y="547042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F4E2F7A-017D-4253-83A3-367C57C29544}"/>
              </a:ext>
            </a:extLst>
          </p:cNvPr>
          <p:cNvCxnSpPr>
            <a:cxnSpLocks/>
          </p:cNvCxnSpPr>
          <p:nvPr/>
        </p:nvCxnSpPr>
        <p:spPr>
          <a:xfrm flipH="1">
            <a:off x="5069461" y="552013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C660AFD5-ECF7-4A21-A1E5-3EBC677A11E4}"/>
              </a:ext>
            </a:extLst>
          </p:cNvPr>
          <p:cNvSpPr txBox="1"/>
          <p:nvPr/>
        </p:nvSpPr>
        <p:spPr>
          <a:xfrm>
            <a:off x="5094568" y="547337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865D7E1-1C7C-4B33-BBC7-52C3508C360B}"/>
              </a:ext>
            </a:extLst>
          </p:cNvPr>
          <p:cNvCxnSpPr>
            <a:cxnSpLocks/>
          </p:cNvCxnSpPr>
          <p:nvPr/>
        </p:nvCxnSpPr>
        <p:spPr>
          <a:xfrm flipH="1">
            <a:off x="7200282" y="54922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838043BA-84C8-421A-87F8-DC5298625BC5}"/>
              </a:ext>
            </a:extLst>
          </p:cNvPr>
          <p:cNvSpPr txBox="1"/>
          <p:nvPr/>
        </p:nvSpPr>
        <p:spPr>
          <a:xfrm>
            <a:off x="7225389" y="544545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896C747E-CA3C-4BA0-9CF3-097B39E205D6}"/>
              </a:ext>
            </a:extLst>
          </p:cNvPr>
          <p:cNvSpPr/>
          <p:nvPr/>
        </p:nvSpPr>
        <p:spPr>
          <a:xfrm>
            <a:off x="3004850" y="4844915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68836B4-F229-4ED0-967A-3A74B74F99BE}"/>
              </a:ext>
            </a:extLst>
          </p:cNvPr>
          <p:cNvSpPr txBox="1"/>
          <p:nvPr/>
        </p:nvSpPr>
        <p:spPr>
          <a:xfrm>
            <a:off x="2978146" y="4886414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</p:spTree>
    <p:extLst>
      <p:ext uri="{BB962C8B-B14F-4D97-AF65-F5344CB8AC3E}">
        <p14:creationId xmlns:p14="http://schemas.microsoft.com/office/powerpoint/2010/main" val="271595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FAF16F2B-EEE3-45F3-96C5-07A51A9B1E77}"/>
              </a:ext>
            </a:extLst>
          </p:cNvPr>
          <p:cNvSpPr/>
          <p:nvPr/>
        </p:nvSpPr>
        <p:spPr>
          <a:xfrm>
            <a:off x="6131897" y="188668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F31115-C3D3-4EF6-9B49-FBEC43BA27F2}"/>
              </a:ext>
            </a:extLst>
          </p:cNvPr>
          <p:cNvSpPr/>
          <p:nvPr/>
        </p:nvSpPr>
        <p:spPr>
          <a:xfrm>
            <a:off x="6131897" y="188668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AC51828-B984-4FEA-8438-5F334AC39FE8}"/>
              </a:ext>
            </a:extLst>
          </p:cNvPr>
          <p:cNvSpPr/>
          <p:nvPr/>
        </p:nvSpPr>
        <p:spPr>
          <a:xfrm>
            <a:off x="6373374" y="226881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8EF8BD1-CB7F-49EE-A522-945F80B21480}"/>
              </a:ext>
            </a:extLst>
          </p:cNvPr>
          <p:cNvSpPr/>
          <p:nvPr/>
        </p:nvSpPr>
        <p:spPr>
          <a:xfrm>
            <a:off x="6373374" y="265051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DE211C-2CF5-492D-9E82-EDEE74FEC60C}"/>
              </a:ext>
            </a:extLst>
          </p:cNvPr>
          <p:cNvCxnSpPr>
            <a:cxnSpLocks/>
          </p:cNvCxnSpPr>
          <p:nvPr/>
        </p:nvCxnSpPr>
        <p:spPr>
          <a:xfrm flipH="1">
            <a:off x="6127997" y="3013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2E13D36B-BC93-4D65-BA4E-CCE05A4C975D}"/>
              </a:ext>
            </a:extLst>
          </p:cNvPr>
          <p:cNvSpPr txBox="1"/>
          <p:nvPr/>
        </p:nvSpPr>
        <p:spPr>
          <a:xfrm>
            <a:off x="6127996" y="2998011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8C07B31-EDEA-4934-B20E-2E82D517913C}"/>
              </a:ext>
            </a:extLst>
          </p:cNvPr>
          <p:cNvSpPr/>
          <p:nvPr/>
        </p:nvSpPr>
        <p:spPr>
          <a:xfrm>
            <a:off x="6840766" y="1886686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199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59215A-6080-43DE-B26B-6F34A8825012}"/>
              </a:ext>
            </a:extLst>
          </p:cNvPr>
          <p:cNvCxnSpPr>
            <a:cxnSpLocks/>
          </p:cNvCxnSpPr>
          <p:nvPr/>
        </p:nvCxnSpPr>
        <p:spPr>
          <a:xfrm flipH="1">
            <a:off x="5250272" y="2682630"/>
            <a:ext cx="777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B2F5E701-07C8-49E2-8E73-E38390B19534}"/>
              </a:ext>
            </a:extLst>
          </p:cNvPr>
          <p:cNvSpPr/>
          <p:nvPr/>
        </p:nvSpPr>
        <p:spPr>
          <a:xfrm>
            <a:off x="370231" y="188668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53D35CF-C53A-4B96-BD9D-E8E738BEF38B}"/>
              </a:ext>
            </a:extLst>
          </p:cNvPr>
          <p:cNvSpPr/>
          <p:nvPr/>
        </p:nvSpPr>
        <p:spPr>
          <a:xfrm>
            <a:off x="370231" y="188668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BC0F7A24-293D-43F8-B203-662DAA7357F1}"/>
              </a:ext>
            </a:extLst>
          </p:cNvPr>
          <p:cNvSpPr/>
          <p:nvPr/>
        </p:nvSpPr>
        <p:spPr>
          <a:xfrm>
            <a:off x="611708" y="226881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24230318-98A7-418D-B4C6-24548B6CBDB2}"/>
              </a:ext>
            </a:extLst>
          </p:cNvPr>
          <p:cNvSpPr/>
          <p:nvPr/>
        </p:nvSpPr>
        <p:spPr>
          <a:xfrm>
            <a:off x="611708" y="265051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E72C29D-FBC2-4B99-956F-F951A0893C2F}"/>
              </a:ext>
            </a:extLst>
          </p:cNvPr>
          <p:cNvCxnSpPr>
            <a:cxnSpLocks/>
          </p:cNvCxnSpPr>
          <p:nvPr/>
        </p:nvCxnSpPr>
        <p:spPr>
          <a:xfrm flipH="1">
            <a:off x="366331" y="3013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BB4EF18-06D2-4EEE-A722-4FA5F2B68E61}"/>
              </a:ext>
            </a:extLst>
          </p:cNvPr>
          <p:cNvSpPr txBox="1"/>
          <p:nvPr/>
        </p:nvSpPr>
        <p:spPr>
          <a:xfrm>
            <a:off x="366330" y="2998011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B60AD83-6BFC-4942-A012-DA2F0958F1F4}"/>
              </a:ext>
            </a:extLst>
          </p:cNvPr>
          <p:cNvSpPr/>
          <p:nvPr/>
        </p:nvSpPr>
        <p:spPr>
          <a:xfrm>
            <a:off x="1079100" y="1886686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1175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6EA7BED-2942-4F35-B8F1-70C3BC05FC1D}"/>
              </a:ext>
            </a:extLst>
          </p:cNvPr>
          <p:cNvCxnSpPr>
            <a:cxnSpLocks/>
          </p:cNvCxnSpPr>
          <p:nvPr/>
        </p:nvCxnSpPr>
        <p:spPr>
          <a:xfrm>
            <a:off x="1900452" y="2682630"/>
            <a:ext cx="705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3BC8199D-8FE4-4A33-8AC7-2DD09CF61AEF}"/>
              </a:ext>
            </a:extLst>
          </p:cNvPr>
          <p:cNvSpPr/>
          <p:nvPr/>
        </p:nvSpPr>
        <p:spPr>
          <a:xfrm>
            <a:off x="190045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692C27C-3CDD-4025-9683-807E647D34C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7BADBC7-301B-43F2-8F12-C7D531EDC9B9}"/>
              </a:ext>
            </a:extLst>
          </p:cNvPr>
          <p:cNvSpPr/>
          <p:nvPr/>
        </p:nvSpPr>
        <p:spPr>
          <a:xfrm>
            <a:off x="190045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C9C12FF-CDA2-4E72-9D32-A830F411F1F1}"/>
              </a:ext>
            </a:extLst>
          </p:cNvPr>
          <p:cNvSpPr/>
          <p:nvPr/>
        </p:nvSpPr>
        <p:spPr>
          <a:xfrm>
            <a:off x="4021483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3AD1A6D-F234-415C-8AD9-10395CF521EE}"/>
              </a:ext>
            </a:extLst>
          </p:cNvPr>
          <p:cNvCxnSpPr>
            <a:stCxn id="44" idx="1"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0EF562A-9367-4975-B053-76DEA17620CA}"/>
              </a:ext>
            </a:extLst>
          </p:cNvPr>
          <p:cNvSpPr/>
          <p:nvPr/>
        </p:nvSpPr>
        <p:spPr>
          <a:xfrm>
            <a:off x="4021483" y="416849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1F88782-37B1-45CA-BCD8-A482E492DC6A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EB2B161-CCE0-4350-A27B-482D00E85CD8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189F005-1B2A-4DD1-8DC8-161427767F28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D669FD-E45E-44C7-95B4-5A9DCF5B1996}"/>
              </a:ext>
            </a:extLst>
          </p:cNvPr>
          <p:cNvSpPr/>
          <p:nvPr/>
        </p:nvSpPr>
        <p:spPr>
          <a:xfrm>
            <a:off x="6157016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D8FA172-DC6E-43FC-8DC7-C2D669A94075}"/>
              </a:ext>
            </a:extLst>
          </p:cNvPr>
          <p:cNvCxnSpPr>
            <a:stCxn id="51" idx="1"/>
          </p:cNvCxnSpPr>
          <p:nvPr/>
        </p:nvCxnSpPr>
        <p:spPr>
          <a:xfrm flipH="1">
            <a:off x="5425774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0A77913E-422B-4206-AD3E-B7005D550A03}"/>
              </a:ext>
            </a:extLst>
          </p:cNvPr>
          <p:cNvSpPr/>
          <p:nvPr/>
        </p:nvSpPr>
        <p:spPr>
          <a:xfrm>
            <a:off x="6157016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E685DD0F-AB7F-4200-945A-B848C25408DE}"/>
              </a:ext>
            </a:extLst>
          </p:cNvPr>
          <p:cNvSpPr/>
          <p:nvPr/>
        </p:nvSpPr>
        <p:spPr>
          <a:xfrm>
            <a:off x="2179852" y="4746966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DDA82E6-8EA3-4AA3-9B67-BFA6F5E6A401}"/>
              </a:ext>
            </a:extLst>
          </p:cNvPr>
          <p:cNvSpPr/>
          <p:nvPr/>
        </p:nvSpPr>
        <p:spPr>
          <a:xfrm>
            <a:off x="4244779" y="45604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AD0BAA37-0E29-41B5-B713-A679F201AD30}"/>
              </a:ext>
            </a:extLst>
          </p:cNvPr>
          <p:cNvSpPr/>
          <p:nvPr/>
        </p:nvSpPr>
        <p:spPr>
          <a:xfrm>
            <a:off x="4244779" y="49421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62302FD-AC52-4E8B-837E-8F15AF496A24}"/>
              </a:ext>
            </a:extLst>
          </p:cNvPr>
          <p:cNvSpPr/>
          <p:nvPr/>
        </p:nvSpPr>
        <p:spPr>
          <a:xfrm>
            <a:off x="6387035" y="45501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420291D-B4D3-4FBA-A079-A2AD051C0D48}"/>
              </a:ext>
            </a:extLst>
          </p:cNvPr>
          <p:cNvSpPr/>
          <p:nvPr/>
        </p:nvSpPr>
        <p:spPr>
          <a:xfrm>
            <a:off x="6395962" y="49369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C9E1DD7-1202-4CF9-AD7A-B0924592681E}"/>
              </a:ext>
            </a:extLst>
          </p:cNvPr>
          <p:cNvCxnSpPr>
            <a:cxnSpLocks/>
          </p:cNvCxnSpPr>
          <p:nvPr/>
        </p:nvCxnSpPr>
        <p:spPr>
          <a:xfrm flipH="1">
            <a:off x="1894777" y="533471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7AEE30CC-58DA-4E74-9DCA-3680D890417D}"/>
              </a:ext>
            </a:extLst>
          </p:cNvPr>
          <p:cNvSpPr txBox="1"/>
          <p:nvPr/>
        </p:nvSpPr>
        <p:spPr>
          <a:xfrm>
            <a:off x="1919884" y="528795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9BEB22B-5121-43F0-B5B6-086808FC8594}"/>
              </a:ext>
            </a:extLst>
          </p:cNvPr>
          <p:cNvCxnSpPr>
            <a:cxnSpLocks/>
          </p:cNvCxnSpPr>
          <p:nvPr/>
        </p:nvCxnSpPr>
        <p:spPr>
          <a:xfrm flipH="1">
            <a:off x="4019801" y="53334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B1C6B34A-FEC0-47D4-946E-D5263B605F42}"/>
              </a:ext>
            </a:extLst>
          </p:cNvPr>
          <p:cNvSpPr txBox="1"/>
          <p:nvPr/>
        </p:nvSpPr>
        <p:spPr>
          <a:xfrm>
            <a:off x="4044908" y="5286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375D275-803D-49FF-B37C-8FBB1B3AA6CB}"/>
              </a:ext>
            </a:extLst>
          </p:cNvPr>
          <p:cNvCxnSpPr>
            <a:cxnSpLocks/>
          </p:cNvCxnSpPr>
          <p:nvPr/>
        </p:nvCxnSpPr>
        <p:spPr>
          <a:xfrm flipH="1">
            <a:off x="6164194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2B5276ED-F783-46DA-AA18-45AE93FC628E}"/>
              </a:ext>
            </a:extLst>
          </p:cNvPr>
          <p:cNvSpPr txBox="1"/>
          <p:nvPr/>
        </p:nvSpPr>
        <p:spPr>
          <a:xfrm>
            <a:off x="6189301" y="52898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DAB18F1A-7AE0-46C3-BC51-CD8FFB44720F}"/>
              </a:ext>
            </a:extLst>
          </p:cNvPr>
          <p:cNvSpPr/>
          <p:nvPr/>
        </p:nvSpPr>
        <p:spPr>
          <a:xfrm>
            <a:off x="2769788" y="1119983"/>
            <a:ext cx="2372079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28F92961-2EC8-44A3-95A4-9EE359ABD5B4}"/>
              </a:ext>
            </a:extLst>
          </p:cNvPr>
          <p:cNvCxnSpPr>
            <a:cxnSpLocks/>
          </p:cNvCxnSpPr>
          <p:nvPr/>
        </p:nvCxnSpPr>
        <p:spPr>
          <a:xfrm>
            <a:off x="2769788" y="1405209"/>
            <a:ext cx="23720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728A0CD4-30CF-47C8-9F32-16F2B66B2BDD}"/>
              </a:ext>
            </a:extLst>
          </p:cNvPr>
          <p:cNvSpPr txBox="1"/>
          <p:nvPr/>
        </p:nvSpPr>
        <p:spPr>
          <a:xfrm>
            <a:off x="3379384" y="108408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AB8A78CE-1B2E-4641-8D30-B4534FDA0960}"/>
              </a:ext>
            </a:extLst>
          </p:cNvPr>
          <p:cNvSpPr txBox="1"/>
          <p:nvPr/>
        </p:nvSpPr>
        <p:spPr>
          <a:xfrm>
            <a:off x="2769379" y="1417522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1" name="Tabelle 100">
            <a:extLst>
              <a:ext uri="{FF2B5EF4-FFF2-40B4-BE49-F238E27FC236}">
                <a16:creationId xmlns:a16="http://schemas.microsoft.com/office/drawing/2014/main" id="{F2416644-51D3-4A64-AACE-1811735AC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34389"/>
              </p:ext>
            </p:extLst>
          </p:nvPr>
        </p:nvGraphicFramePr>
        <p:xfrm>
          <a:off x="2769378" y="2114594"/>
          <a:ext cx="2372489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0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22381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1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29EE5E8-1FD7-4E8F-9964-59483FB388D3}"/>
              </a:ext>
            </a:extLst>
          </p:cNvPr>
          <p:cNvSpPr/>
          <p:nvPr/>
        </p:nvSpPr>
        <p:spPr>
          <a:xfrm>
            <a:off x="190045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44F4B5-D9C8-47CE-BF70-0A06FDF7028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E5CAF2F-3F70-4260-8A75-257B8FC9918D}"/>
              </a:ext>
            </a:extLst>
          </p:cNvPr>
          <p:cNvSpPr/>
          <p:nvPr/>
        </p:nvSpPr>
        <p:spPr>
          <a:xfrm>
            <a:off x="190045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5303CFF-1098-41A6-8C2F-A246125AC2AF}"/>
              </a:ext>
            </a:extLst>
          </p:cNvPr>
          <p:cNvSpPr/>
          <p:nvPr/>
        </p:nvSpPr>
        <p:spPr>
          <a:xfrm>
            <a:off x="4021483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CB69049-9B65-4EA0-86CA-F8065225F13C}"/>
              </a:ext>
            </a:extLst>
          </p:cNvPr>
          <p:cNvCxnSpPr>
            <a:stCxn id="27" idx="1"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EE25D61F-9DD3-44DE-86A5-7E2617806458}"/>
              </a:ext>
            </a:extLst>
          </p:cNvPr>
          <p:cNvSpPr/>
          <p:nvPr/>
        </p:nvSpPr>
        <p:spPr>
          <a:xfrm>
            <a:off x="4021483" y="416849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DA844C-C6A5-446B-8C78-8E200C75F8E7}"/>
              </a:ext>
            </a:extLst>
          </p:cNvPr>
          <p:cNvSpPr/>
          <p:nvPr/>
        </p:nvSpPr>
        <p:spPr>
          <a:xfrm>
            <a:off x="6157016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0916FE-5D18-4BEC-B756-999348EE807B}"/>
              </a:ext>
            </a:extLst>
          </p:cNvPr>
          <p:cNvCxnSpPr>
            <a:stCxn id="38" idx="1"/>
          </p:cNvCxnSpPr>
          <p:nvPr/>
        </p:nvCxnSpPr>
        <p:spPr>
          <a:xfrm flipH="1">
            <a:off x="5425774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6D991097-CAFE-4230-8C4C-8356A90A819C}"/>
              </a:ext>
            </a:extLst>
          </p:cNvPr>
          <p:cNvSpPr/>
          <p:nvPr/>
        </p:nvSpPr>
        <p:spPr>
          <a:xfrm>
            <a:off x="6157016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E5886CB-53FB-4146-AE75-DD960DEBDF2F}"/>
              </a:ext>
            </a:extLst>
          </p:cNvPr>
          <p:cNvSpPr/>
          <p:nvPr/>
        </p:nvSpPr>
        <p:spPr>
          <a:xfrm>
            <a:off x="2179852" y="4746966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46A72EF4-45DB-4467-B1F8-20145470EB86}"/>
              </a:ext>
            </a:extLst>
          </p:cNvPr>
          <p:cNvSpPr/>
          <p:nvPr/>
        </p:nvSpPr>
        <p:spPr>
          <a:xfrm>
            <a:off x="4244779" y="45604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7177BF6F-C24B-4263-B3B7-4C120F8B2D54}"/>
              </a:ext>
            </a:extLst>
          </p:cNvPr>
          <p:cNvSpPr/>
          <p:nvPr/>
        </p:nvSpPr>
        <p:spPr>
          <a:xfrm>
            <a:off x="4244779" y="49421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DC74F213-009A-4782-9D9E-B3BB6C047BE3}"/>
              </a:ext>
            </a:extLst>
          </p:cNvPr>
          <p:cNvSpPr/>
          <p:nvPr/>
        </p:nvSpPr>
        <p:spPr>
          <a:xfrm>
            <a:off x="6387035" y="45501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1A777497-4866-4534-A39D-BDB353D5E5B2}"/>
              </a:ext>
            </a:extLst>
          </p:cNvPr>
          <p:cNvSpPr/>
          <p:nvPr/>
        </p:nvSpPr>
        <p:spPr>
          <a:xfrm>
            <a:off x="6395962" y="49369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B38AA6B-49E1-45D4-8ADF-2B1B016E37A7}"/>
              </a:ext>
            </a:extLst>
          </p:cNvPr>
          <p:cNvSpPr/>
          <p:nvPr/>
        </p:nvSpPr>
        <p:spPr>
          <a:xfrm>
            <a:off x="5071339" y="225437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890686D9-6E52-4A79-BA1E-7A65CA9B6FB9}"/>
              </a:ext>
            </a:extLst>
          </p:cNvPr>
          <p:cNvSpPr/>
          <p:nvPr/>
        </p:nvSpPr>
        <p:spPr>
          <a:xfrm>
            <a:off x="5071339" y="225437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9C25C888-F36B-429F-9EDE-D379A1E17B58}"/>
              </a:ext>
            </a:extLst>
          </p:cNvPr>
          <p:cNvSpPr/>
          <p:nvPr/>
        </p:nvSpPr>
        <p:spPr>
          <a:xfrm>
            <a:off x="5308273" y="2636073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8985DB87-77B2-4056-BF18-C05B97E9FE91}"/>
              </a:ext>
            </a:extLst>
          </p:cNvPr>
          <p:cNvSpPr/>
          <p:nvPr/>
        </p:nvSpPr>
        <p:spPr>
          <a:xfrm>
            <a:off x="5308273" y="3017772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EE9B67C-9B1C-4A97-BAA8-36AB02880122}"/>
              </a:ext>
            </a:extLst>
          </p:cNvPr>
          <p:cNvCxnSpPr>
            <a:cxnSpLocks/>
          </p:cNvCxnSpPr>
          <p:nvPr/>
        </p:nvCxnSpPr>
        <p:spPr>
          <a:xfrm flipH="1">
            <a:off x="5067439" y="3381040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26AE5D11-3785-457A-9EB1-DE7E4BAE7855}"/>
              </a:ext>
            </a:extLst>
          </p:cNvPr>
          <p:cNvSpPr txBox="1"/>
          <p:nvPr/>
        </p:nvSpPr>
        <p:spPr>
          <a:xfrm>
            <a:off x="5107448" y="337673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C7F05E08-6AEA-409E-87EB-3014ADDD776A}"/>
              </a:ext>
            </a:extLst>
          </p:cNvPr>
          <p:cNvSpPr/>
          <p:nvPr/>
        </p:nvSpPr>
        <p:spPr>
          <a:xfrm>
            <a:off x="5780208" y="2257352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580</a:t>
            </a:r>
          </a:p>
        </p:txBody>
      </p:sp>
      <p:cxnSp>
        <p:nvCxnSpPr>
          <p:cNvPr id="121" name="Verbinder: gekrümmt 120">
            <a:extLst>
              <a:ext uri="{FF2B5EF4-FFF2-40B4-BE49-F238E27FC236}">
                <a16:creationId xmlns:a16="http://schemas.microsoft.com/office/drawing/2014/main" id="{74993FB1-4605-4B9E-A7B3-62E27A72DFE1}"/>
              </a:ext>
            </a:extLst>
          </p:cNvPr>
          <p:cNvCxnSpPr>
            <a:cxnSpLocks/>
            <a:stCxn id="120" idx="0"/>
            <a:endCxn id="120" idx="3"/>
          </p:cNvCxnSpPr>
          <p:nvPr/>
        </p:nvCxnSpPr>
        <p:spPr>
          <a:xfrm rot="16200000" flipH="1">
            <a:off x="6225645" y="2164303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204E94F6-4C15-4B39-A48E-502D813CBFC8}"/>
              </a:ext>
            </a:extLst>
          </p:cNvPr>
          <p:cNvSpPr txBox="1"/>
          <p:nvPr/>
        </p:nvSpPr>
        <p:spPr>
          <a:xfrm>
            <a:off x="6615218" y="205282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123" name="Grafik 122" descr="Hammer">
            <a:extLst>
              <a:ext uri="{FF2B5EF4-FFF2-40B4-BE49-F238E27FC236}">
                <a16:creationId xmlns:a16="http://schemas.microsoft.com/office/drawing/2014/main" id="{D5132617-5101-47E7-BD2D-3F5ADEB4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299" y="1736955"/>
            <a:ext cx="801218" cy="801218"/>
          </a:xfrm>
          <a:prstGeom prst="rect">
            <a:avLst/>
          </a:prstGeom>
        </p:spPr>
      </p:pic>
      <p:cxnSp>
        <p:nvCxnSpPr>
          <p:cNvPr id="125" name="Verbinder: gekrümmt 124">
            <a:extLst>
              <a:ext uri="{FF2B5EF4-FFF2-40B4-BE49-F238E27FC236}">
                <a16:creationId xmlns:a16="http://schemas.microsoft.com/office/drawing/2014/main" id="{E864B6D7-9000-4C22-9F72-3043299B942B}"/>
              </a:ext>
            </a:extLst>
          </p:cNvPr>
          <p:cNvCxnSpPr>
            <a:cxnSpLocks/>
            <a:stCxn id="113" idx="1"/>
            <a:endCxn id="38" idx="3"/>
          </p:cNvCxnSpPr>
          <p:nvPr/>
        </p:nvCxnSpPr>
        <p:spPr>
          <a:xfrm rot="10800000" flipH="1" flipV="1">
            <a:off x="5071338" y="2971634"/>
            <a:ext cx="2503415" cy="1914116"/>
          </a:xfrm>
          <a:prstGeom prst="curvedConnector5">
            <a:avLst>
              <a:gd name="adj1" fmla="val -14829"/>
              <a:gd name="adj2" fmla="val 47370"/>
              <a:gd name="adj3" fmla="val 10779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CBDF8CA0-BA49-464D-B0C3-AC9BA98D12D9}"/>
              </a:ext>
            </a:extLst>
          </p:cNvPr>
          <p:cNvSpPr/>
          <p:nvPr/>
        </p:nvSpPr>
        <p:spPr>
          <a:xfrm>
            <a:off x="1381687" y="225139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5DAE66F8-148E-46C4-B308-6563A94DA515}"/>
              </a:ext>
            </a:extLst>
          </p:cNvPr>
          <p:cNvSpPr/>
          <p:nvPr/>
        </p:nvSpPr>
        <p:spPr>
          <a:xfrm>
            <a:off x="1381687" y="225139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9E38DF6A-D27E-4DB5-8E6F-10DC62566F68}"/>
              </a:ext>
            </a:extLst>
          </p:cNvPr>
          <p:cNvSpPr/>
          <p:nvPr/>
        </p:nvSpPr>
        <p:spPr>
          <a:xfrm>
            <a:off x="1618621" y="2633095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145F7DB3-8316-44C0-BD5A-BD8640B30659}"/>
              </a:ext>
            </a:extLst>
          </p:cNvPr>
          <p:cNvSpPr/>
          <p:nvPr/>
        </p:nvSpPr>
        <p:spPr>
          <a:xfrm>
            <a:off x="1618621" y="3014794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48893ABD-8611-492A-BF72-FE2773F4BC3F}"/>
              </a:ext>
            </a:extLst>
          </p:cNvPr>
          <p:cNvCxnSpPr>
            <a:cxnSpLocks/>
          </p:cNvCxnSpPr>
          <p:nvPr/>
        </p:nvCxnSpPr>
        <p:spPr>
          <a:xfrm flipH="1">
            <a:off x="1377787" y="337806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3AA7B582-821D-451E-A010-47B4C9444C2E}"/>
              </a:ext>
            </a:extLst>
          </p:cNvPr>
          <p:cNvSpPr txBox="1"/>
          <p:nvPr/>
        </p:nvSpPr>
        <p:spPr>
          <a:xfrm>
            <a:off x="1417796" y="337376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0003Fx019A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D796D74-53AE-49A3-9A78-3CB6D3025049}"/>
              </a:ext>
            </a:extLst>
          </p:cNvPr>
          <p:cNvSpPr/>
          <p:nvPr/>
        </p:nvSpPr>
        <p:spPr>
          <a:xfrm>
            <a:off x="2090556" y="2254374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</a:t>
            </a:r>
          </a:p>
        </p:txBody>
      </p:sp>
      <p:cxnSp>
        <p:nvCxnSpPr>
          <p:cNvPr id="134" name="Verbinder: gekrümmt 133">
            <a:extLst>
              <a:ext uri="{FF2B5EF4-FFF2-40B4-BE49-F238E27FC236}">
                <a16:creationId xmlns:a16="http://schemas.microsoft.com/office/drawing/2014/main" id="{E9C852FD-91AB-4A5A-8AE3-CB5A58457022}"/>
              </a:ext>
            </a:extLst>
          </p:cNvPr>
          <p:cNvCxnSpPr>
            <a:cxnSpLocks/>
            <a:stCxn id="133" idx="0"/>
            <a:endCxn id="133" idx="3"/>
          </p:cNvCxnSpPr>
          <p:nvPr/>
        </p:nvCxnSpPr>
        <p:spPr>
          <a:xfrm rot="16200000" flipH="1">
            <a:off x="2535993" y="2161325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F84D6163-2182-4FC0-BD3B-D303A2375992}"/>
              </a:ext>
            </a:extLst>
          </p:cNvPr>
          <p:cNvSpPr txBox="1"/>
          <p:nvPr/>
        </p:nvSpPr>
        <p:spPr>
          <a:xfrm>
            <a:off x="2943450" y="184891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136" name="Grafik 135" descr="Hammer">
            <a:extLst>
              <a:ext uri="{FF2B5EF4-FFF2-40B4-BE49-F238E27FC236}">
                <a16:creationId xmlns:a16="http://schemas.microsoft.com/office/drawing/2014/main" id="{C39A09C9-0F6D-4699-98D4-B9F43A87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58" y="1831877"/>
            <a:ext cx="801218" cy="801218"/>
          </a:xfrm>
          <a:prstGeom prst="rect">
            <a:avLst/>
          </a:prstGeom>
        </p:spPr>
      </p:pic>
      <p:pic>
        <p:nvPicPr>
          <p:cNvPr id="137" name="Grafik 136" descr="Computer">
            <a:extLst>
              <a:ext uri="{FF2B5EF4-FFF2-40B4-BE49-F238E27FC236}">
                <a16:creationId xmlns:a16="http://schemas.microsoft.com/office/drawing/2014/main" id="{5F5EFC4C-2024-482B-831C-B92C2A8B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585" y="210098"/>
            <a:ext cx="1747865" cy="1747865"/>
          </a:xfrm>
          <a:prstGeom prst="rect">
            <a:avLst/>
          </a:prstGeom>
        </p:spPr>
      </p:pic>
      <p:pic>
        <p:nvPicPr>
          <p:cNvPr id="138" name="Grafik 137" descr="Hammer">
            <a:extLst>
              <a:ext uri="{FF2B5EF4-FFF2-40B4-BE49-F238E27FC236}">
                <a16:creationId xmlns:a16="http://schemas.microsoft.com/office/drawing/2014/main" id="{D3FFD28D-5DAF-4781-8FE2-3137321A2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12" y="695420"/>
            <a:ext cx="583789" cy="5837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31C9FC-7C96-4013-A3C2-235EC50BA426}"/>
              </a:ext>
            </a:extLst>
          </p:cNvPr>
          <p:cNvSpPr txBox="1"/>
          <p:nvPr/>
        </p:nvSpPr>
        <p:spPr>
          <a:xfrm>
            <a:off x="1644597" y="2594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1</a:t>
            </a:r>
          </a:p>
        </p:txBody>
      </p:sp>
      <p:pic>
        <p:nvPicPr>
          <p:cNvPr id="141" name="Grafik 140" descr="Computer">
            <a:extLst>
              <a:ext uri="{FF2B5EF4-FFF2-40B4-BE49-F238E27FC236}">
                <a16:creationId xmlns:a16="http://schemas.microsoft.com/office/drawing/2014/main" id="{3B96CBFA-9B56-4E9A-AFFD-F621D559B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3327" y="205125"/>
            <a:ext cx="1747865" cy="1747865"/>
          </a:xfrm>
          <a:prstGeom prst="rect">
            <a:avLst/>
          </a:prstGeom>
        </p:spPr>
      </p:pic>
      <p:pic>
        <p:nvPicPr>
          <p:cNvPr id="142" name="Grafik 141" descr="Hammer">
            <a:extLst>
              <a:ext uri="{FF2B5EF4-FFF2-40B4-BE49-F238E27FC236}">
                <a16:creationId xmlns:a16="http://schemas.microsoft.com/office/drawing/2014/main" id="{CE130480-0737-4610-8DAD-29E835A3D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054" y="690447"/>
            <a:ext cx="583789" cy="583789"/>
          </a:xfrm>
          <a:prstGeom prst="rect">
            <a:avLst/>
          </a:prstGeom>
        </p:spPr>
      </p:pic>
      <p:sp>
        <p:nvSpPr>
          <p:cNvPr id="143" name="Textfeld 142">
            <a:extLst>
              <a:ext uri="{FF2B5EF4-FFF2-40B4-BE49-F238E27FC236}">
                <a16:creationId xmlns:a16="http://schemas.microsoft.com/office/drawing/2014/main" id="{308F0E46-AEE1-4163-B7FA-52113EF83653}"/>
              </a:ext>
            </a:extLst>
          </p:cNvPr>
          <p:cNvSpPr txBox="1"/>
          <p:nvPr/>
        </p:nvSpPr>
        <p:spPr>
          <a:xfrm>
            <a:off x="5422339" y="2544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2</a:t>
            </a:r>
          </a:p>
        </p:txBody>
      </p:sp>
      <p:cxnSp>
        <p:nvCxnSpPr>
          <p:cNvPr id="144" name="Verbinder: gekrümmt 143">
            <a:extLst>
              <a:ext uri="{FF2B5EF4-FFF2-40B4-BE49-F238E27FC236}">
                <a16:creationId xmlns:a16="http://schemas.microsoft.com/office/drawing/2014/main" id="{7DA466E8-016A-4F86-9732-F7B0AC47FF95}"/>
              </a:ext>
            </a:extLst>
          </p:cNvPr>
          <p:cNvCxnSpPr>
            <a:cxnSpLocks/>
            <a:stCxn id="126" idx="1"/>
            <a:endCxn id="38" idx="3"/>
          </p:cNvCxnSpPr>
          <p:nvPr/>
        </p:nvCxnSpPr>
        <p:spPr>
          <a:xfrm rot="10800000" flipH="1" flipV="1">
            <a:off x="1381686" y="2968656"/>
            <a:ext cx="6193067" cy="1917094"/>
          </a:xfrm>
          <a:prstGeom prst="curvedConnector5">
            <a:avLst>
              <a:gd name="adj1" fmla="val -14663"/>
              <a:gd name="adj2" fmla="val 50000"/>
              <a:gd name="adj3" fmla="val 10193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C9A4352E-9C39-4252-9EAA-DFC0A85462FD}"/>
              </a:ext>
            </a:extLst>
          </p:cNvPr>
          <p:cNvCxnSpPr>
            <a:cxnSpLocks/>
          </p:cNvCxnSpPr>
          <p:nvPr/>
        </p:nvCxnSpPr>
        <p:spPr>
          <a:xfrm flipH="1">
            <a:off x="3123389" y="1010384"/>
            <a:ext cx="1740143" cy="2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70F8E52-9B25-47F6-B488-9133690A8EFB}"/>
              </a:ext>
            </a:extLst>
          </p:cNvPr>
          <p:cNvSpPr/>
          <p:nvPr/>
        </p:nvSpPr>
        <p:spPr>
          <a:xfrm>
            <a:off x="6807503" y="296194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4905CB4D-2AAC-41CD-807D-43DB9B84B4DF}"/>
              </a:ext>
            </a:extLst>
          </p:cNvPr>
          <p:cNvSpPr/>
          <p:nvPr/>
        </p:nvSpPr>
        <p:spPr>
          <a:xfrm>
            <a:off x="6807503" y="296194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7E1C954-2963-4EA8-AA63-DDDB402B976E}"/>
              </a:ext>
            </a:extLst>
          </p:cNvPr>
          <p:cNvSpPr txBox="1"/>
          <p:nvPr/>
        </p:nvSpPr>
        <p:spPr>
          <a:xfrm>
            <a:off x="6752085" y="231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674A3826-7348-4905-97CB-F580116C5550}"/>
              </a:ext>
            </a:extLst>
          </p:cNvPr>
          <p:cNvCxnSpPr>
            <a:cxnSpLocks/>
          </p:cNvCxnSpPr>
          <p:nvPr/>
        </p:nvCxnSpPr>
        <p:spPr>
          <a:xfrm flipV="1">
            <a:off x="6695522" y="639880"/>
            <a:ext cx="995632" cy="44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A97903BD-210A-4709-ABA3-B649CFD25287}"/>
              </a:ext>
            </a:extLst>
          </p:cNvPr>
          <p:cNvSpPr/>
          <p:nvPr/>
        </p:nvSpPr>
        <p:spPr>
          <a:xfrm>
            <a:off x="7254792" y="916098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95C1959-293D-4821-8401-87A3F099E763}"/>
              </a:ext>
            </a:extLst>
          </p:cNvPr>
          <p:cNvSpPr/>
          <p:nvPr/>
        </p:nvSpPr>
        <p:spPr>
          <a:xfrm>
            <a:off x="7254792" y="916098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365BC88-EF86-4974-B634-8973B2449351}"/>
              </a:ext>
            </a:extLst>
          </p:cNvPr>
          <p:cNvSpPr txBox="1"/>
          <p:nvPr/>
        </p:nvSpPr>
        <p:spPr>
          <a:xfrm>
            <a:off x="7199374" y="851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02B0A61A-F3FF-49E9-90F6-32EEB275B61D}"/>
              </a:ext>
            </a:extLst>
          </p:cNvPr>
          <p:cNvCxnSpPr>
            <a:cxnSpLocks/>
          </p:cNvCxnSpPr>
          <p:nvPr/>
        </p:nvCxnSpPr>
        <p:spPr>
          <a:xfrm>
            <a:off x="6713661" y="1185367"/>
            <a:ext cx="977493" cy="421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5B925E33-16BC-4A33-83D9-D4C16A9C61C8}"/>
              </a:ext>
            </a:extLst>
          </p:cNvPr>
          <p:cNvSpPr/>
          <p:nvPr/>
        </p:nvSpPr>
        <p:spPr>
          <a:xfrm>
            <a:off x="4207157" y="515279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D688D58-8164-45DE-B9A9-54C5E167D1C5}"/>
              </a:ext>
            </a:extLst>
          </p:cNvPr>
          <p:cNvSpPr/>
          <p:nvPr/>
        </p:nvSpPr>
        <p:spPr>
          <a:xfrm>
            <a:off x="4207157" y="515279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990A5CD4-EBB9-45E5-A393-3BD66407850F}"/>
              </a:ext>
            </a:extLst>
          </p:cNvPr>
          <p:cNvSpPr txBox="1"/>
          <p:nvPr/>
        </p:nvSpPr>
        <p:spPr>
          <a:xfrm>
            <a:off x="4151739" y="4506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62" name="Grafik 61" descr="Trophäe">
            <a:extLst>
              <a:ext uri="{FF2B5EF4-FFF2-40B4-BE49-F238E27FC236}">
                <a16:creationId xmlns:a16="http://schemas.microsoft.com/office/drawing/2014/main" id="{F1B291FE-ACCA-46A1-827A-866D860CF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75" y="3195210"/>
            <a:ext cx="528827" cy="528827"/>
          </a:xfrm>
          <a:prstGeom prst="rect">
            <a:avLst/>
          </a:prstGeom>
        </p:spPr>
      </p:pic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80C635E-57D0-402A-A7E8-DB73943DF3A0}"/>
              </a:ext>
            </a:extLst>
          </p:cNvPr>
          <p:cNvCxnSpPr>
            <a:cxnSpLocks/>
          </p:cNvCxnSpPr>
          <p:nvPr/>
        </p:nvCxnSpPr>
        <p:spPr>
          <a:xfrm flipH="1">
            <a:off x="1894777" y="533471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4C07314B-5E1D-47EF-B2AE-63E893A98DF6}"/>
              </a:ext>
            </a:extLst>
          </p:cNvPr>
          <p:cNvSpPr txBox="1"/>
          <p:nvPr/>
        </p:nvSpPr>
        <p:spPr>
          <a:xfrm>
            <a:off x="1919884" y="528795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C1EDC38-A013-4E73-BC29-E395A0D8003B}"/>
              </a:ext>
            </a:extLst>
          </p:cNvPr>
          <p:cNvCxnSpPr>
            <a:cxnSpLocks/>
          </p:cNvCxnSpPr>
          <p:nvPr/>
        </p:nvCxnSpPr>
        <p:spPr>
          <a:xfrm flipH="1">
            <a:off x="4019801" y="53334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D90A7A44-3D0E-4574-B235-1E0D9C321D4F}"/>
              </a:ext>
            </a:extLst>
          </p:cNvPr>
          <p:cNvSpPr txBox="1"/>
          <p:nvPr/>
        </p:nvSpPr>
        <p:spPr>
          <a:xfrm>
            <a:off x="4044908" y="5286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1D22377-A66B-4E77-90A1-933F0EBB1034}"/>
              </a:ext>
            </a:extLst>
          </p:cNvPr>
          <p:cNvCxnSpPr>
            <a:cxnSpLocks/>
          </p:cNvCxnSpPr>
          <p:nvPr/>
        </p:nvCxnSpPr>
        <p:spPr>
          <a:xfrm flipH="1">
            <a:off x="6164194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77C50EAE-6EC7-4620-844C-3F0C23697490}"/>
              </a:ext>
            </a:extLst>
          </p:cNvPr>
          <p:cNvSpPr txBox="1"/>
          <p:nvPr/>
        </p:nvSpPr>
        <p:spPr>
          <a:xfrm>
            <a:off x="6189301" y="52898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</p:spTree>
    <p:extLst>
      <p:ext uri="{BB962C8B-B14F-4D97-AF65-F5344CB8AC3E}">
        <p14:creationId xmlns:p14="http://schemas.microsoft.com/office/powerpoint/2010/main" val="312590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Breitbild</PresentationFormat>
  <Paragraphs>291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Bilder</dc:title>
  <dc:creator>Dany</dc:creator>
  <cp:lastModifiedBy>Dany</cp:lastModifiedBy>
  <cp:revision>67</cp:revision>
  <dcterms:created xsi:type="dcterms:W3CDTF">2017-12-18T19:14:01Z</dcterms:created>
  <dcterms:modified xsi:type="dcterms:W3CDTF">2018-03-15T14:41:14Z</dcterms:modified>
</cp:coreProperties>
</file>