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DD3-3B7A-4372-9098-F87509F0E8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FBC-E321-47C5-AA59-CFC2A7DEE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2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DD3-3B7A-4372-9098-F87509F0E8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FBC-E321-47C5-AA59-CFC2A7DEE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DD3-3B7A-4372-9098-F87509F0E8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FBC-E321-47C5-AA59-CFC2A7DEE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8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DD3-3B7A-4372-9098-F87509F0E8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FBC-E321-47C5-AA59-CFC2A7DEE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0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DD3-3B7A-4372-9098-F87509F0E8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FBC-E321-47C5-AA59-CFC2A7DEE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9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DD3-3B7A-4372-9098-F87509F0E8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FBC-E321-47C5-AA59-CFC2A7DEE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DD3-3B7A-4372-9098-F87509F0E8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FBC-E321-47C5-AA59-CFC2A7DEE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0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DD3-3B7A-4372-9098-F87509F0E8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FBC-E321-47C5-AA59-CFC2A7DEE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0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DD3-3B7A-4372-9098-F87509F0E8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FBC-E321-47C5-AA59-CFC2A7DEE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4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DD3-3B7A-4372-9098-F87509F0E8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FBC-E321-47C5-AA59-CFC2A7DEE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5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DD3-3B7A-4372-9098-F87509F0E8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FBC-E321-47C5-AA59-CFC2A7DEE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9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9DD3-3B7A-4372-9098-F87509F0E8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6FBC-E321-47C5-AA59-CFC2A7DEE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2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류종혁</dc:creator>
  <cp:lastModifiedBy>류종혁</cp:lastModifiedBy>
  <cp:revision>1</cp:revision>
  <dcterms:created xsi:type="dcterms:W3CDTF">2021-10-14T00:28:38Z</dcterms:created>
  <dcterms:modified xsi:type="dcterms:W3CDTF">2021-10-14T00:28:49Z</dcterms:modified>
</cp:coreProperties>
</file>