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34F2-7AF3-503B-08F3-9F27727D3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8ACC2-8EAA-F816-0A2D-CA4935550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74A5E-6439-D1C0-8202-35B58DED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F482-01C0-6448-B1E4-EF17A45DF505}" type="datetimeFigureOut">
              <a:rPr lang="en-SE" smtClean="0"/>
              <a:t>2023-07-03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17BA2-D9B3-9D69-2CC1-22217372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022A5-35CE-9588-AC8A-49141044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3168-2EB0-F14F-BA24-F9C6F2309D4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607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63CE-9970-840F-61F8-8F31DCEA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A8196-18A0-25A7-57EE-213E1515C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F0D6B-B4F7-F1FB-CA52-53946D0F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F482-01C0-6448-B1E4-EF17A45DF505}" type="datetimeFigureOut">
              <a:rPr lang="en-SE" smtClean="0"/>
              <a:t>2023-07-03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B483D-A523-8B7A-F3BC-EAFF9CAD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ED60F-4EFC-622B-8C64-ABFCBD95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3168-2EB0-F14F-BA24-F9C6F2309D4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2364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322A3A-96E8-4977-39DD-1F260A677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218D3-C524-EB33-24E0-4871D9C51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D133C-8D13-5296-2121-3DB04F2C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F482-01C0-6448-B1E4-EF17A45DF505}" type="datetimeFigureOut">
              <a:rPr lang="en-SE" smtClean="0"/>
              <a:t>2023-07-03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00458-03C8-AFFA-4C11-C1D1A267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CDCE5-C61C-8851-4A74-B8622F5D6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3168-2EB0-F14F-BA24-F9C6F2309D4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9943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D9512-2189-6ED0-5289-FCFA517C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37FED-C74E-6D6D-E95F-033ACAB68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CD53E-EBC0-D71C-88A2-FE5472CBA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F482-01C0-6448-B1E4-EF17A45DF505}" type="datetimeFigureOut">
              <a:rPr lang="en-SE" smtClean="0"/>
              <a:t>2023-07-03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F7747-A54E-4547-670A-8FBC41C47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B50B7-F2A9-0BD0-7C23-3FEB7B70D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3168-2EB0-F14F-BA24-F9C6F2309D4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4833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FE7D-1C14-87A4-2560-F83BF9F4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0F9FE-135E-C16A-B013-6D2CD5F52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C42D0-445C-7EF4-88D2-A4D9A2FCB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F482-01C0-6448-B1E4-EF17A45DF505}" type="datetimeFigureOut">
              <a:rPr lang="en-SE" smtClean="0"/>
              <a:t>2023-07-03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B96B7-356D-8B9D-4B48-4AB3F727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11142-ED6B-941E-AA20-0DBCF35B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3168-2EB0-F14F-BA24-F9C6F2309D4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4244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9AE60-03AA-27C5-D3A2-E492290F5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A883A-2934-5949-6D94-1B1DB034F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A09F4-5172-E1F8-757D-69D127BEC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FC25D-438B-061F-F359-CF533EE23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F482-01C0-6448-B1E4-EF17A45DF505}" type="datetimeFigureOut">
              <a:rPr lang="en-SE" smtClean="0"/>
              <a:t>2023-07-03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FFC19-0CF1-275B-9B66-E9C805329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C4792-B84A-B10B-277A-602358D0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3168-2EB0-F14F-BA24-F9C6F2309D4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0489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0B22F-1E97-985B-022C-173D00FE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A2398-02AB-ACCE-64C0-2A96E7013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EA24A-D072-025E-CD55-7F7ED1535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C7DF86-F620-4B22-57CF-D5BCA2B42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839262-2372-8068-8673-8DF842276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74F53D-9AFC-988B-99D7-6383CCE6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F482-01C0-6448-B1E4-EF17A45DF505}" type="datetimeFigureOut">
              <a:rPr lang="en-SE" smtClean="0"/>
              <a:t>2023-07-03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A8D2A-9989-D9BD-0BD6-174D49E5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BE135F-0EF6-F965-BBDE-413666DA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3168-2EB0-F14F-BA24-F9C6F2309D4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7987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C664-7440-1752-5032-E758F74CE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76E4F4-D15A-7E0E-FB1B-D4377BB81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F482-01C0-6448-B1E4-EF17A45DF505}" type="datetimeFigureOut">
              <a:rPr lang="en-SE" smtClean="0"/>
              <a:t>2023-07-03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B9655-1785-C864-1B94-244BFEF4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F4CF3-E1CD-C44C-D9AF-10CE6647C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3168-2EB0-F14F-BA24-F9C6F2309D4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8659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BBEC1-86EA-4B30-BC18-FFE7B7F22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F482-01C0-6448-B1E4-EF17A45DF505}" type="datetimeFigureOut">
              <a:rPr lang="en-SE" smtClean="0"/>
              <a:t>2023-07-03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A446D8-8BFD-54CE-6252-D121675A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5770C-4A95-A16E-529E-6B142D8C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3168-2EB0-F14F-BA24-F9C6F2309D4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5984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83ACC-A9EC-78C0-4B3E-7C61026C8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25712-DEEF-05B1-A984-877A20DDE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6C5CC-D6B1-2321-5C7F-07683C4B3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D8E86-FD69-CE52-84DE-0CF7FDF32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F482-01C0-6448-B1E4-EF17A45DF505}" type="datetimeFigureOut">
              <a:rPr lang="en-SE" smtClean="0"/>
              <a:t>2023-07-03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998F5-1AAE-3D45-4BF1-C5AC0F304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BD9BF-9264-70D9-B6F3-BD9270375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3168-2EB0-F14F-BA24-F9C6F2309D4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8588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15079-B3D0-E49E-66D1-A7429142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1D659-65AA-874B-30BB-55C16583B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9209A-1380-E77A-0799-069CAF6B4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F731D-4783-3899-04B7-3BF56176F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F482-01C0-6448-B1E4-EF17A45DF505}" type="datetimeFigureOut">
              <a:rPr lang="en-SE" smtClean="0"/>
              <a:t>2023-07-03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43B2F-7E48-D562-6F01-6E055BB3D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B4996-1112-B427-5F72-22F0162A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3168-2EB0-F14F-BA24-F9C6F2309D4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9836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2A32B-0BE0-9DFD-F101-9D5F82EF4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A2098-EF72-8949-DCFF-997744679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38BB0-D01D-27D4-C5E6-04E654928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2F482-01C0-6448-B1E4-EF17A45DF505}" type="datetimeFigureOut">
              <a:rPr lang="en-SE" smtClean="0"/>
              <a:t>2023-07-03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6E4C1-B11B-B4A2-70B8-2FAF49602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5AC23-909D-18CE-6347-6250AA8B6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A3168-2EB0-F14F-BA24-F9C6F2309D4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0219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3172-429A-F9A7-B8E3-0606950656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CDC8E-97F0-60AC-6C0F-4F5C61F3AF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E" dirty="0"/>
              <a:t>Name, role, date</a:t>
            </a:r>
          </a:p>
        </p:txBody>
      </p:sp>
    </p:spTree>
    <p:extLst>
      <p:ext uri="{BB962C8B-B14F-4D97-AF65-F5344CB8AC3E}">
        <p14:creationId xmlns:p14="http://schemas.microsoft.com/office/powerpoint/2010/main" val="461591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CCB3-B3CA-8205-33CD-377EB2042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94CA4-5A10-93EA-9796-B50E11907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63206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1CEBF-002A-D14D-1854-A3D840E9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Questions &amp;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BD87-4FBF-7A4A-B330-B766B8606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6702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9A10-6790-7F22-50B8-9D7B1DDAC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DBD45-DB10-5D99-F665-511BEE69A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75868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25AC-3733-DEF9-DC0C-053C5A95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Business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AC8B9-BA03-4486-38F8-ACA32BE39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7050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F513-21EA-6A5F-DE2D-69E6B872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25F5-44EC-5D9C-21D1-79B3F649F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3301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2FF12-30DD-6C60-53CB-745C4FD6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Data Cleaning and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FE14A-9061-BE6A-C05E-829C5171B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294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23EF-3A4C-2BC8-CF15-4933F7B3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Analysis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416D0-AD03-2875-8360-AC0840C5A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1540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BC05-E094-6EAF-1579-124B79DC8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A59A-3CF5-FE09-045D-96995B66D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8252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A617-CE01-DA98-3389-2511C037F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Application to Bellabeat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6A9AD-7872-6E3F-EB5A-9127601B6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18725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14B6-CDE8-7E89-6A86-64FEFB98B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BE6D8-DDE6-AA14-6BB4-199B8CEF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6134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27</Words>
  <Application>Microsoft Macintosh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Title</vt:lpstr>
      <vt:lpstr>Introduction</vt:lpstr>
      <vt:lpstr>Business Task</vt:lpstr>
      <vt:lpstr>Data Sources</vt:lpstr>
      <vt:lpstr>Data Cleaning and Manipulation</vt:lpstr>
      <vt:lpstr>Analysis Overview</vt:lpstr>
      <vt:lpstr>Key Findings</vt:lpstr>
      <vt:lpstr>Application to Bellabeat</vt:lpstr>
      <vt:lpstr>Recommendations</vt:lpstr>
      <vt:lpstr>Conclusion</vt:lpstr>
      <vt:lpstr>Questions &amp;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Ossian Hempel</dc:creator>
  <cp:lastModifiedBy>Ossian Hempel</cp:lastModifiedBy>
  <cp:revision>2</cp:revision>
  <dcterms:created xsi:type="dcterms:W3CDTF">2023-07-03T20:47:27Z</dcterms:created>
  <dcterms:modified xsi:type="dcterms:W3CDTF">2023-07-03T21:00:07Z</dcterms:modified>
</cp:coreProperties>
</file>