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1" r:id="rId2"/>
    <p:sldId id="275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4660"/>
  </p:normalViewPr>
  <p:slideViewPr>
    <p:cSldViewPr>
      <p:cViewPr varScale="1">
        <p:scale>
          <a:sx n="91" d="100"/>
          <a:sy n="91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ー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86EAEF-36E0-499E-8927-1925DD92AAB6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ADE663-A336-49F2-8614-8B4A24815E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836712"/>
            <a:ext cx="6429420" cy="1512888"/>
          </a:xfrm>
        </p:spPr>
        <p:txBody>
          <a:bodyPr>
            <a:normAutofit fontScale="90000"/>
          </a:bodyPr>
          <a:lstStyle/>
          <a:p>
            <a:r>
              <a:rPr lang="en-US" altLang="ja-JP" smtClean="0">
                <a:latin typeface="HGP創英角ｺﾞｼｯｸUB" pitchFamily="50" charset="-128"/>
                <a:ea typeface="HGP創英角ｺﾞｼｯｸUB" pitchFamily="50" charset="-128"/>
              </a:rPr>
              <a:t>[XAMPP</a:t>
            </a:r>
            <a:r>
              <a:rPr lang="ja-JP" altLang="en-US" smtClean="0">
                <a:latin typeface="HGP創英角ｺﾞｼｯｸUB" pitchFamily="50" charset="-128"/>
                <a:ea typeface="HGP創英角ｺﾞｼｯｸUB" pitchFamily="50" charset="-128"/>
              </a:rPr>
              <a:t>版</a:t>
            </a:r>
            <a:r>
              <a:rPr lang="en-US" altLang="ja-JP" dirty="0">
                <a:latin typeface="HGP創英角ｺﾞｼｯｸUB" pitchFamily="50" charset="-128"/>
                <a:ea typeface="HGP創英角ｺﾞｼｯｸUB" pitchFamily="50" charset="-128"/>
              </a:rPr>
              <a:t>]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>監視</a:t>
            </a:r>
            <a:r>
              <a:rPr lang="ja-JP" altLang="en-US" dirty="0" smtClean="0">
                <a:latin typeface="HGP創英角ｺﾞｼｯｸUB" pitchFamily="50" charset="-128"/>
                <a:ea typeface="HGP創英角ｺﾞｼｯｸUB" pitchFamily="50" charset="-128"/>
              </a:rPr>
              <a:t>モニター　</a:t>
            </a:r>
            <a:r>
              <a:rPr lang="en-US" altLang="ja-JP" dirty="0" smtClean="0">
                <a:latin typeface="HGP創英角ｺﾞｼｯｸUB" pitchFamily="50" charset="-128"/>
                <a:ea typeface="HGP創英角ｺﾞｼｯｸUB" pitchFamily="50" charset="-128"/>
              </a:rPr>
              <a:t>Ⅲ</a:t>
            </a:r>
            <a: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  <a:t/>
            </a:r>
            <a:br>
              <a:rPr lang="ja-JP" altLang="en-US" dirty="0">
                <a:latin typeface="HGP創英角ｺﾞｼｯｸUB" pitchFamily="50" charset="-128"/>
                <a:ea typeface="HGP創英角ｺﾞｼｯｸUB" pitchFamily="50" charset="-128"/>
              </a:rPr>
            </a:br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94759" y="1988840"/>
            <a:ext cx="341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>
                <a:latin typeface="BIZ UDPゴシック" pitchFamily="50" charset="-128"/>
                <a:ea typeface="BIZ UDPゴシック" pitchFamily="50" charset="-128"/>
              </a:rPr>
              <a:t>レイアウト作成と監視ホスト作成</a:t>
            </a:r>
            <a:endParaRPr kumimoji="1" lang="en-US" altLang="ja-JP" b="1" dirty="0" smtClean="0">
              <a:latin typeface="BIZ UDPゴシック" pitchFamily="50" charset="-128"/>
              <a:ea typeface="BIZ UDPゴシック" pitchFamily="50" charset="-128"/>
            </a:endParaRPr>
          </a:p>
          <a:p>
            <a:pPr algn="ctr"/>
            <a:endParaRPr kumimoji="1" lang="en-US" altLang="ja-JP" b="1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19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441450"/>
            <a:ext cx="8393113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7991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２．ホストレイアウト作成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95736" y="5437378"/>
            <a:ext cx="51892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1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段作成完了した、ホスト配置欄の入力済を確認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②「監視モニターへ戻る」をクリック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066639" y="5005330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92696"/>
            <a:ext cx="2725426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２．５　確認後モニターへ戻る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22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9" y="1092954"/>
            <a:ext cx="7559054" cy="55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9512" y="116632"/>
            <a:ext cx="222849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３．監視ホスト追加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1340768"/>
            <a:ext cx="5328703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①ホスト名、表示名、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OS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種類、コミュニティ名を入力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>
                <a:latin typeface="BIZ UDPゴシック" pitchFamily="50" charset="-128"/>
                <a:ea typeface="BIZ UDPゴシック" pitchFamily="50" charset="-128"/>
              </a:rPr>
              <a:t>　</a:t>
            </a:r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　その他は後程修正するとして、そのまま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②「作成」ボタンをクリック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766638" y="1556792"/>
            <a:ext cx="1357090" cy="360040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20688"/>
            <a:ext cx="225414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３．１　ホストデータ入力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916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8495"/>
            <a:ext cx="7488832" cy="545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9512" y="116632"/>
            <a:ext cx="222849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３．監視ホスト追加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1340768"/>
            <a:ext cx="30684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必要なホスト数だけ追加する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55576" y="1681225"/>
            <a:ext cx="1460132" cy="288495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112" y="620688"/>
            <a:ext cx="269016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３．２　別のホストデータ入力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81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198493"/>
            <a:ext cx="7745413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582758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４．レイアウト取り換え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5086925"/>
            <a:ext cx="675858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①作成した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graph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グループを本番へ反映するため、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graph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を選択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②「レイアウトを現用へ読込」ボタンをクリック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392187" y="3937529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573013" y="3993008"/>
            <a:ext cx="432048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112" y="714182"/>
            <a:ext cx="23968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４．１　レイアウトを現用へ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81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9468"/>
            <a:ext cx="5667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642347" y="5939988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BIZ UDPゴシック" pitchFamily="50" charset="-128"/>
                <a:ea typeface="BIZ UDPゴシック" pitchFamily="50" charset="-128"/>
              </a:rPr>
              <a:t>切替直後は次の監視サイクルまで正しく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表示されない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88640"/>
            <a:ext cx="275107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５．監視モニターで確認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355976" y="4971741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112" y="714182"/>
            <a:ext cx="2606804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５．１　現用レイアウトで確認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295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082774"/>
            <a:ext cx="57261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691680" y="5412051"/>
            <a:ext cx="6296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5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分程度経過後、</a:t>
            </a:r>
            <a:r>
              <a:rPr kumimoji="1" lang="en-US" altLang="ja-JP" dirty="0" err="1" smtClean="0">
                <a:latin typeface="BIZ UDPゴシック" pitchFamily="50" charset="-128"/>
                <a:ea typeface="BIZ UDPゴシック" pitchFamily="50" charset="-128"/>
              </a:rPr>
              <a:t>snmp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監視が始まる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左から、</a:t>
            </a:r>
            <a:r>
              <a:rPr lang="en-US" altLang="ja-JP" dirty="0" err="1" smtClean="0">
                <a:latin typeface="BIZ UDPゴシック" pitchFamily="50" charset="-128"/>
                <a:ea typeface="BIZ UDPゴシック" pitchFamily="50" charset="-128"/>
              </a:rPr>
              <a:t>crdpt</a:t>
            </a:r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は</a:t>
            </a:r>
            <a:r>
              <a:rPr lang="en-US" altLang="ja-JP" dirty="0" err="1" smtClean="0">
                <a:latin typeface="BIZ UDPゴシック" pitchFamily="50" charset="-128"/>
                <a:ea typeface="BIZ UDPゴシック" pitchFamily="50" charset="-128"/>
              </a:rPr>
              <a:t>cpu,ram,disk,process,tcpport</a:t>
            </a:r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を表す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en-US" altLang="ja-JP" dirty="0" err="1" smtClean="0">
                <a:latin typeface="BIZ UDPゴシック" pitchFamily="50" charset="-128"/>
                <a:ea typeface="BIZ UDPゴシック" pitchFamily="50" charset="-128"/>
              </a:rPr>
              <a:t>crd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の緑色は正常、黄色は警告、赤色は危険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en-US" altLang="ja-JP" dirty="0" err="1" smtClean="0">
                <a:latin typeface="BIZ UDPゴシック" pitchFamily="50" charset="-128"/>
                <a:ea typeface="BIZ UDPゴシック" pitchFamily="50" charset="-128"/>
              </a:rPr>
              <a:t>Pt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の緑色は正常、赤色はプロセス不在、ポート閉塞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6632"/>
            <a:ext cx="275107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５．監視モニターで確認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541226" y="4854228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620688"/>
            <a:ext cx="2422458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５．２　レイアウトを現用へ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155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859463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4783682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６．</a:t>
            </a:r>
            <a:r>
              <a:rPr lang="en-US" altLang="ja-JP" sz="2000" dirty="0" err="1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Localhost</a:t>
            </a:r>
            <a:r>
              <a:rPr lang="ja-JP" altLang="en-US" sz="2000" dirty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をエージェント監視へ</a:t>
            </a:r>
            <a:r>
              <a:rPr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変更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7624" y="4988843"/>
            <a:ext cx="7165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127.0.0.1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のみが</a:t>
            </a:r>
            <a:r>
              <a:rPr kumimoji="1" lang="ja-JP" altLang="en-US" smtClean="0">
                <a:latin typeface="BIZ UDPゴシック" pitchFamily="50" charset="-128"/>
                <a:ea typeface="BIZ UDPゴシック" pitchFamily="50" charset="-128"/>
              </a:rPr>
              <a:t>エージェント監視ができる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エージェント監視とは、その監視サイトのすべてのホストをチェックし、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全て正常なら「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No Problem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」、１つでも異常なら「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Problem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」と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して管理するローカルホスト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12" y="714182"/>
            <a:ext cx="2202847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６．１　</a:t>
            </a:r>
            <a:r>
              <a:rPr kumimoji="1" lang="en-US" altLang="ja-JP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127.0.0.1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選択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2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17" y="1303140"/>
            <a:ext cx="9252817" cy="47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4783682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６．</a:t>
            </a:r>
            <a:r>
              <a:rPr lang="en-US" altLang="ja-JP" sz="2000" dirty="0" err="1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Localhost</a:t>
            </a:r>
            <a:r>
              <a:rPr lang="ja-JP" altLang="en-US" sz="2000" dirty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をエージェント監視へ変更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888" y="1844824"/>
            <a:ext cx="32415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①死活で「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Agent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監視」を選択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②「更新実行」ボタンをクリック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8112" y="714182"/>
            <a:ext cx="200888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６．１　</a:t>
            </a:r>
            <a:r>
              <a:rPr kumimoji="1" lang="en-US" altLang="ja-JP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Agent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監視化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55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284288"/>
            <a:ext cx="5735637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195735" y="5949280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設定直後は、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Problem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状態になる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88640"/>
            <a:ext cx="275107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７．監視モニターで確認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714182"/>
            <a:ext cx="2214068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７．１　</a:t>
            </a:r>
            <a:r>
              <a:rPr kumimoji="1" lang="en-US" altLang="ja-JP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Agent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監視直後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82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3654"/>
            <a:ext cx="54006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943745" y="6011996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3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分程度経過後、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Agent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監視が始まる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88640"/>
            <a:ext cx="275107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７．監視モニターで確認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714182"/>
            <a:ext cx="23968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７</a:t>
            </a:r>
            <a:r>
              <a:rPr kumimoji="1" lang="en-US" altLang="ja-JP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.2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　</a:t>
            </a:r>
            <a:r>
              <a:rPr kumimoji="1" lang="en-US" altLang="ja-JP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Agent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監視動作後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64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475656" y="980728"/>
            <a:ext cx="479330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グループレイアウト作成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ホストレイアウト作成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監視ホスト追加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レイアウト取り換え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監視モニターで確認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err="1" smtClean="0">
                <a:latin typeface="BIZ UDPゴシック" pitchFamily="50" charset="-128"/>
                <a:ea typeface="BIZ UDPゴシック" pitchFamily="50" charset="-128"/>
              </a:rPr>
              <a:t>Localhost</a:t>
            </a: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をエージェント監視へ変更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latin typeface="BIZ UDPゴシック" pitchFamily="50" charset="-128"/>
                <a:ea typeface="BIZ UDPゴシック" pitchFamily="50" charset="-128"/>
              </a:rPr>
              <a:t>監視モニターで確認</a:t>
            </a: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>
              <a:latin typeface="BIZ UDPゴシック" pitchFamily="50" charset="-128"/>
              <a:ea typeface="BIZ UDPゴシック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809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3" y="1327373"/>
            <a:ext cx="7212013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51520" y="188640"/>
            <a:ext cx="308289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１．グループレイアウト作成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43608" y="4938219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4066873"/>
            <a:ext cx="437972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①メニュー「グループレイアウト作成」選択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②レイアウト名称に半角英数の名称を入力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③グループ数に作成するグループ数入力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④「実行」ボタンクリック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19011" y="3017292"/>
            <a:ext cx="432048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112" y="692696"/>
            <a:ext cx="282000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１．１　グループ名、グループ数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74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6031"/>
            <a:ext cx="70881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308289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１．グループレイアウト作成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5048016"/>
            <a:ext cx="508985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①グループ名にグループ表示名入力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②一段のホスト数（横展開ホスト数）を数値で入力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③②を何段作るか段数を数値で入力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>
                <a:latin typeface="BIZ UDPゴシック" pitchFamily="50" charset="-128"/>
                <a:ea typeface="BIZ UDPゴシック" pitchFamily="50" charset="-128"/>
              </a:rPr>
              <a:t>　</a:t>
            </a:r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　入力例は、グラフグループに１段３つのホスト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④「実行」ボタンクリック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702033" y="4220073"/>
            <a:ext cx="504056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8112" y="692696"/>
            <a:ext cx="200086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１．２　</a:t>
            </a:r>
            <a:r>
              <a:rPr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ホスト数</a:t>
            </a:r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、段数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556792"/>
            <a:ext cx="6792913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3082895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１．グループレイアウト作成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634427"/>
            <a:ext cx="4213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①グループレイアウトを作成したので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>
                <a:latin typeface="BIZ UDPゴシック" pitchFamily="50" charset="-128"/>
                <a:ea typeface="BIZ UDPゴシック" pitchFamily="50" charset="-128"/>
              </a:rPr>
              <a:t>　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「監視モニターへ戻る」をクリックします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771800" y="2914148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92696"/>
            <a:ext cx="2084225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１．３　モニターで戻る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0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368357"/>
            <a:ext cx="6145213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7991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２．ホストレイアウト作成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1003010" y="3778007"/>
            <a:ext cx="1589782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54463" y="4089846"/>
            <a:ext cx="412965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①メニュー「ホストレイアウト作成」選択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②レイアウト名称で作成する名称を選択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③「実行」ボタンクリック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650301" y="3497491"/>
            <a:ext cx="656195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112" y="692696"/>
            <a:ext cx="2201244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２．１　レイアウト名選択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37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57727"/>
            <a:ext cx="85359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7991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２．ホストレイアウト作成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4881934"/>
            <a:ext cx="484780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①作成するグループ段の左端の選択をクリック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>
                <a:latin typeface="BIZ UDPゴシック" pitchFamily="50" charset="-128"/>
                <a:ea typeface="BIZ UDPゴシック" pitchFamily="50" charset="-128"/>
              </a:rPr>
              <a:t>　</a:t>
            </a:r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　例はグループに１段のみである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②「実行」ボタンクリック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123728" y="4316617"/>
            <a:ext cx="613475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92696"/>
            <a:ext cx="1951175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２．２　グループ選択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3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9" y="1298624"/>
            <a:ext cx="745966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7991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２．ホストレイアウト作成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5241974"/>
            <a:ext cx="764824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①ホスト名の下段に関しホストの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IP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アドレスまたは完全修飾ホスト名を入力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　　例はＬＡＮ内のプライベートＩＰアドレス、入力を省略すると空きになる</a:t>
            </a:r>
            <a:endParaRPr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  <a:p>
            <a:r>
              <a:rPr lang="ja-JP" altLang="en-US" dirty="0" smtClean="0">
                <a:latin typeface="BIZ UDPゴシック" pitchFamily="50" charset="-128"/>
                <a:ea typeface="BIZ UDPゴシック" pitchFamily="50" charset="-128"/>
              </a:rPr>
              <a:t>④「実行」ボタンクリック</a:t>
            </a:r>
            <a:endParaRPr kumimoji="1" lang="ja-JP" altLang="en-US" dirty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451211" y="4425225"/>
            <a:ext cx="820638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92696"/>
            <a:ext cx="1903085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２．３　ホスト名入力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96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2" y="1340768"/>
            <a:ext cx="778351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51520" y="188640"/>
            <a:ext cx="2799164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２．ホストレイアウト作成</a:t>
            </a:r>
            <a:endParaRPr kumimoji="1" lang="ja-JP" altLang="en-US" sz="20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91333" y="4102619"/>
            <a:ext cx="77011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①</a:t>
            </a:r>
            <a:r>
              <a:rPr kumimoji="1" lang="en-US" altLang="ja-JP" dirty="0" smtClean="0">
                <a:latin typeface="BIZ UDPゴシック" pitchFamily="50" charset="-128"/>
                <a:ea typeface="BIZ UDPゴシック" pitchFamily="50" charset="-128"/>
              </a:rPr>
              <a:t>1</a:t>
            </a:r>
            <a:r>
              <a:rPr kumimoji="1" lang="ja-JP" altLang="en-US" dirty="0" smtClean="0">
                <a:latin typeface="BIZ UDPゴシック" pitchFamily="50" charset="-128"/>
                <a:ea typeface="BIZ UDPゴシック" pitchFamily="50" charset="-128"/>
              </a:rPr>
              <a:t>段作成したので、確認のため「ホストレイアウト　その２へ戻る」をクリック</a:t>
            </a:r>
            <a:endParaRPr kumimoji="1" lang="en-US" altLang="ja-JP" dirty="0" smtClean="0">
              <a:latin typeface="BIZ UDPゴシック" pitchFamily="50" charset="-128"/>
              <a:ea typeface="BIZ UDPゴシック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2248509" y="2917255"/>
            <a:ext cx="2399208" cy="432048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8112" y="692696"/>
            <a:ext cx="2162772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  <a:latin typeface="BIZ UDPゴシック" pitchFamily="50" charset="-128"/>
                <a:ea typeface="BIZ UDPゴシック" pitchFamily="50" charset="-128"/>
              </a:rPr>
              <a:t>２．４　確認のため戻る</a:t>
            </a:r>
            <a:endParaRPr kumimoji="1" lang="ja-JP" altLang="en-US" sz="1600" dirty="0">
              <a:solidFill>
                <a:schemeClr val="bg1"/>
              </a:solidFill>
              <a:latin typeface="BIZ UDPゴシック" pitchFamily="50" charset="-128"/>
              <a:ea typeface="BIZ UDP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927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379</TotalTime>
  <Words>460</Words>
  <Application>Microsoft Office PowerPoint</Application>
  <PresentationFormat>画面に合わせる 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雪藤</vt:lpstr>
      <vt:lpstr>[XAMPP版]監視モニター　Ⅲ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oshima</dc:creator>
  <cp:lastModifiedBy>oshima</cp:lastModifiedBy>
  <cp:revision>42</cp:revision>
  <dcterms:created xsi:type="dcterms:W3CDTF">2024-01-02T02:01:03Z</dcterms:created>
  <dcterms:modified xsi:type="dcterms:W3CDTF">2024-09-22T22:52:15Z</dcterms:modified>
</cp:coreProperties>
</file>