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4E64EE-88DF-4BC1-9E36-C62E57D6611D}">
          <p14:sldIdLst>
            <p14:sldId id="256"/>
            <p14:sldId id="257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32"/>
          </p14:sldIdLst>
        </p14:section>
        <p14:section name="Untitled Section" id="{2A63B0A3-D887-4EE6-8925-A457E482239C}">
          <p14:sldIdLst/>
        </p14:section>
        <p14:section name="Untitled Section" id="{17030C4A-3C14-4655-92BF-DC2F4101EE5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7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C162A-702C-4258-A8E2-E8F2E2C9BC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7ED48C-9AFA-4D4D-A251-A32F89C5F9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osstotalsoft/jsbb</a:t>
          </a:r>
        </a:p>
      </dgm:t>
    </dgm:pt>
    <dgm:pt modelId="{6CB22C4A-7CB0-4910-9095-9714307B6426}" type="parTrans" cxnId="{4789C76A-349E-47F1-BB5C-48383E8346D4}">
      <dgm:prSet/>
      <dgm:spPr/>
      <dgm:t>
        <a:bodyPr/>
        <a:lstStyle/>
        <a:p>
          <a:endParaRPr lang="en-US"/>
        </a:p>
      </dgm:t>
    </dgm:pt>
    <dgm:pt modelId="{D3AD118F-225D-43CE-9B01-5A3F3B476B6D}" type="sibTrans" cxnId="{4789C76A-349E-47F1-BB5C-48383E8346D4}">
      <dgm:prSet/>
      <dgm:spPr/>
      <dgm:t>
        <a:bodyPr/>
        <a:lstStyle/>
        <a:p>
          <a:endParaRPr lang="en-US"/>
        </a:p>
      </dgm:t>
    </dgm:pt>
    <dgm:pt modelId="{44E13875-84D9-48D6-A401-9F3F574185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RULES-</a:t>
          </a:r>
          <a:r>
            <a:rPr lang="en-US" dirty="0" err="1"/>
            <a:t>ALgebra</a:t>
          </a:r>
          <a:endParaRPr lang="en-US" dirty="0"/>
        </a:p>
      </dgm:t>
    </dgm:pt>
    <dgm:pt modelId="{210C38E3-6CDC-489A-97CF-86CD9E887F2C}" type="parTrans" cxnId="{837E61EF-D8AB-434E-BD5A-E245E87B2BF8}">
      <dgm:prSet/>
      <dgm:spPr/>
      <dgm:t>
        <a:bodyPr/>
        <a:lstStyle/>
        <a:p>
          <a:endParaRPr lang="en-US"/>
        </a:p>
      </dgm:t>
    </dgm:pt>
    <dgm:pt modelId="{78F56A13-26EF-4115-AB5F-DC319B4DFC89}" type="sibTrans" cxnId="{837E61EF-D8AB-434E-BD5A-E245E87B2BF8}">
      <dgm:prSet/>
      <dgm:spPr/>
      <dgm:t>
        <a:bodyPr/>
        <a:lstStyle/>
        <a:p>
          <a:endParaRPr lang="en-US"/>
        </a:p>
      </dgm:t>
    </dgm:pt>
    <dgm:pt modelId="{5F407AC1-F199-4E80-B4EE-0D79957FAC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Rules-algebra-react</a:t>
          </a:r>
        </a:p>
      </dgm:t>
    </dgm:pt>
    <dgm:pt modelId="{477E8DB1-F481-43B9-895D-8B88058A118C}" type="parTrans" cxnId="{CE19146A-6A7D-4BFE-86DD-18EB18245470}">
      <dgm:prSet/>
      <dgm:spPr/>
      <dgm:t>
        <a:bodyPr/>
        <a:lstStyle/>
        <a:p>
          <a:endParaRPr lang="en-US"/>
        </a:p>
      </dgm:t>
    </dgm:pt>
    <dgm:pt modelId="{353B162F-BD32-45BC-A86A-BA20DA63E15E}" type="sibTrans" cxnId="{CE19146A-6A7D-4BFE-86DD-18EB18245470}">
      <dgm:prSet/>
      <dgm:spPr/>
      <dgm:t>
        <a:bodyPr/>
        <a:lstStyle/>
        <a:p>
          <a:endParaRPr lang="en-US"/>
        </a:p>
      </dgm:t>
    </dgm:pt>
    <dgm:pt modelId="{5BD843BC-00D5-4E1B-B68F-BF526936B9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Live coding</a:t>
          </a:r>
        </a:p>
      </dgm:t>
    </dgm:pt>
    <dgm:pt modelId="{8722EDFA-82C1-485A-AA4F-8F48CF3D47F4}" type="parTrans" cxnId="{B97CFEC4-77D1-490D-9D3E-EB0192588405}">
      <dgm:prSet/>
      <dgm:spPr/>
      <dgm:t>
        <a:bodyPr/>
        <a:lstStyle/>
        <a:p>
          <a:endParaRPr lang="en-US"/>
        </a:p>
      </dgm:t>
    </dgm:pt>
    <dgm:pt modelId="{3F344684-DDED-4293-BF77-2ADC67A86607}" type="sibTrans" cxnId="{B97CFEC4-77D1-490D-9D3E-EB0192588405}">
      <dgm:prSet/>
      <dgm:spPr/>
      <dgm:t>
        <a:bodyPr/>
        <a:lstStyle/>
        <a:p>
          <a:endParaRPr lang="en-US"/>
        </a:p>
      </dgm:t>
    </dgm:pt>
    <dgm:pt modelId="{03E60A53-6A1F-47E6-BC31-987F3E905F85}" type="pres">
      <dgm:prSet presAssocID="{96EC162A-702C-4258-A8E2-E8F2E2C9BC20}" presName="root" presStyleCnt="0">
        <dgm:presLayoutVars>
          <dgm:dir/>
          <dgm:resizeHandles val="exact"/>
        </dgm:presLayoutVars>
      </dgm:prSet>
      <dgm:spPr/>
    </dgm:pt>
    <dgm:pt modelId="{2DC868FE-0CE1-4E32-8BFE-764636A98C70}" type="pres">
      <dgm:prSet presAssocID="{6E7ED48C-9AFA-4D4D-A251-A32F89C5F9A3}" presName="compNode" presStyleCnt="0"/>
      <dgm:spPr/>
    </dgm:pt>
    <dgm:pt modelId="{D5D23E0F-F8D4-45A3-8868-7BFC326F3CCF}" type="pres">
      <dgm:prSet presAssocID="{6E7ED48C-9AFA-4D4D-A251-A32F89C5F9A3}" presName="iconBgRect" presStyleLbl="bgShp" presStyleIdx="0" presStyleCnt="4"/>
      <dgm:spPr/>
    </dgm:pt>
    <dgm:pt modelId="{B8266BBA-0E80-41F6-8CD6-3507F84810F9}" type="pres">
      <dgm:prSet presAssocID="{6E7ED48C-9AFA-4D4D-A251-A32F89C5F9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72914D4F-4C6B-496C-9A27-8F72DEFBF9A5}" type="pres">
      <dgm:prSet presAssocID="{6E7ED48C-9AFA-4D4D-A251-A32F89C5F9A3}" presName="spaceRect" presStyleCnt="0"/>
      <dgm:spPr/>
    </dgm:pt>
    <dgm:pt modelId="{5D30354A-854C-4D99-A4AE-9A81101FF814}" type="pres">
      <dgm:prSet presAssocID="{6E7ED48C-9AFA-4D4D-A251-A32F89C5F9A3}" presName="textRect" presStyleLbl="revTx" presStyleIdx="0" presStyleCnt="4">
        <dgm:presLayoutVars>
          <dgm:chMax val="1"/>
          <dgm:chPref val="1"/>
        </dgm:presLayoutVars>
      </dgm:prSet>
      <dgm:spPr/>
    </dgm:pt>
    <dgm:pt modelId="{25AE6152-542E-480B-9B2C-9823B5519596}" type="pres">
      <dgm:prSet presAssocID="{D3AD118F-225D-43CE-9B01-5A3F3B476B6D}" presName="sibTrans" presStyleCnt="0"/>
      <dgm:spPr/>
    </dgm:pt>
    <dgm:pt modelId="{BAEDA717-BC3A-4B0C-A06C-1F122AA63B3A}" type="pres">
      <dgm:prSet presAssocID="{44E13875-84D9-48D6-A401-9F3F574185BC}" presName="compNode" presStyleCnt="0"/>
      <dgm:spPr/>
    </dgm:pt>
    <dgm:pt modelId="{5C5D97CF-3172-4BDB-B04A-6A34AD20DAD2}" type="pres">
      <dgm:prSet presAssocID="{44E13875-84D9-48D6-A401-9F3F574185BC}" presName="iconBgRect" presStyleLbl="bgShp" presStyleIdx="1" presStyleCnt="4"/>
      <dgm:spPr/>
    </dgm:pt>
    <dgm:pt modelId="{54CB7E07-2E9E-49BE-B213-E122845A6A04}" type="pres">
      <dgm:prSet presAssocID="{44E13875-84D9-48D6-A401-9F3F574185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58CD293-C923-4505-80DA-4BB32E054C2D}" type="pres">
      <dgm:prSet presAssocID="{44E13875-84D9-48D6-A401-9F3F574185BC}" presName="spaceRect" presStyleCnt="0"/>
      <dgm:spPr/>
    </dgm:pt>
    <dgm:pt modelId="{5A051D6C-2056-4510-AADF-6E1DDD32391A}" type="pres">
      <dgm:prSet presAssocID="{44E13875-84D9-48D6-A401-9F3F574185BC}" presName="textRect" presStyleLbl="revTx" presStyleIdx="1" presStyleCnt="4">
        <dgm:presLayoutVars>
          <dgm:chMax val="1"/>
          <dgm:chPref val="1"/>
        </dgm:presLayoutVars>
      </dgm:prSet>
      <dgm:spPr/>
    </dgm:pt>
    <dgm:pt modelId="{BD5A6834-42BC-4BF0-AA94-6A0F63094DC2}" type="pres">
      <dgm:prSet presAssocID="{78F56A13-26EF-4115-AB5F-DC319B4DFC89}" presName="sibTrans" presStyleCnt="0"/>
      <dgm:spPr/>
    </dgm:pt>
    <dgm:pt modelId="{B0E00946-5BF8-4ED6-9EF4-584A93DFE955}" type="pres">
      <dgm:prSet presAssocID="{5F407AC1-F199-4E80-B4EE-0D79957FAC49}" presName="compNode" presStyleCnt="0"/>
      <dgm:spPr/>
    </dgm:pt>
    <dgm:pt modelId="{54901838-7AEC-49A2-B2D2-43EB9462CB77}" type="pres">
      <dgm:prSet presAssocID="{5F407AC1-F199-4E80-B4EE-0D79957FAC49}" presName="iconBgRect" presStyleLbl="bgShp" presStyleIdx="2" presStyleCnt="4"/>
      <dgm:spPr/>
    </dgm:pt>
    <dgm:pt modelId="{54363300-F03D-4872-AA65-947906040707}" type="pres">
      <dgm:prSet presAssocID="{5F407AC1-F199-4E80-B4EE-0D79957FAC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7B61783-B86E-45DF-BCF9-1B079F734E76}" type="pres">
      <dgm:prSet presAssocID="{5F407AC1-F199-4E80-B4EE-0D79957FAC49}" presName="spaceRect" presStyleCnt="0"/>
      <dgm:spPr/>
    </dgm:pt>
    <dgm:pt modelId="{01387AB3-0071-4FA6-9BF7-6B43611D27C1}" type="pres">
      <dgm:prSet presAssocID="{5F407AC1-F199-4E80-B4EE-0D79957FAC49}" presName="textRect" presStyleLbl="revTx" presStyleIdx="2" presStyleCnt="4">
        <dgm:presLayoutVars>
          <dgm:chMax val="1"/>
          <dgm:chPref val="1"/>
        </dgm:presLayoutVars>
      </dgm:prSet>
      <dgm:spPr/>
    </dgm:pt>
    <dgm:pt modelId="{DE78CC54-1CB3-40A5-9A93-E91493F5CC2B}" type="pres">
      <dgm:prSet presAssocID="{353B162F-BD32-45BC-A86A-BA20DA63E15E}" presName="sibTrans" presStyleCnt="0"/>
      <dgm:spPr/>
    </dgm:pt>
    <dgm:pt modelId="{2822D3DC-468F-4F94-B067-A83F27E0714A}" type="pres">
      <dgm:prSet presAssocID="{5BD843BC-00D5-4E1B-B68F-BF526936B908}" presName="compNode" presStyleCnt="0"/>
      <dgm:spPr/>
    </dgm:pt>
    <dgm:pt modelId="{F2140F8F-D5D3-40B4-BC8D-BE4B8F0A4A27}" type="pres">
      <dgm:prSet presAssocID="{5BD843BC-00D5-4E1B-B68F-BF526936B908}" presName="iconBgRect" presStyleLbl="bgShp" presStyleIdx="3" presStyleCnt="4"/>
      <dgm:spPr/>
    </dgm:pt>
    <dgm:pt modelId="{E0EFDF08-23AD-43A7-8D4E-11B1346CEF57}" type="pres">
      <dgm:prSet presAssocID="{5BD843BC-00D5-4E1B-B68F-BF526936B9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CF9405B-A0F3-4264-BF38-1030A584E521}" type="pres">
      <dgm:prSet presAssocID="{5BD843BC-00D5-4E1B-B68F-BF526936B908}" presName="spaceRect" presStyleCnt="0"/>
      <dgm:spPr/>
    </dgm:pt>
    <dgm:pt modelId="{D697B26A-7568-4012-BD96-AC9D45285FEE}" type="pres">
      <dgm:prSet presAssocID="{5BD843BC-00D5-4E1B-B68F-BF526936B9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BC1B17-CF25-4D78-8044-2DCC71177BCB}" type="presOf" srcId="{6E7ED48C-9AFA-4D4D-A251-A32F89C5F9A3}" destId="{5D30354A-854C-4D99-A4AE-9A81101FF814}" srcOrd="0" destOrd="0" presId="urn:microsoft.com/office/officeart/2018/5/layout/IconCircleLabelList"/>
    <dgm:cxn modelId="{7AC16B48-9C9F-4411-8F94-DCFC0D27A649}" type="presOf" srcId="{5F407AC1-F199-4E80-B4EE-0D79957FAC49}" destId="{01387AB3-0071-4FA6-9BF7-6B43611D27C1}" srcOrd="0" destOrd="0" presId="urn:microsoft.com/office/officeart/2018/5/layout/IconCircleLabelList"/>
    <dgm:cxn modelId="{AC614349-227A-4177-865C-B056DF731B21}" type="presOf" srcId="{44E13875-84D9-48D6-A401-9F3F574185BC}" destId="{5A051D6C-2056-4510-AADF-6E1DDD32391A}" srcOrd="0" destOrd="0" presId="urn:microsoft.com/office/officeart/2018/5/layout/IconCircleLabelList"/>
    <dgm:cxn modelId="{CE19146A-6A7D-4BFE-86DD-18EB18245470}" srcId="{96EC162A-702C-4258-A8E2-E8F2E2C9BC20}" destId="{5F407AC1-F199-4E80-B4EE-0D79957FAC49}" srcOrd="2" destOrd="0" parTransId="{477E8DB1-F481-43B9-895D-8B88058A118C}" sibTransId="{353B162F-BD32-45BC-A86A-BA20DA63E15E}"/>
    <dgm:cxn modelId="{4789C76A-349E-47F1-BB5C-48383E8346D4}" srcId="{96EC162A-702C-4258-A8E2-E8F2E2C9BC20}" destId="{6E7ED48C-9AFA-4D4D-A251-A32F89C5F9A3}" srcOrd="0" destOrd="0" parTransId="{6CB22C4A-7CB0-4910-9095-9714307B6426}" sibTransId="{D3AD118F-225D-43CE-9B01-5A3F3B476B6D}"/>
    <dgm:cxn modelId="{E977BC6D-2B3B-4178-B9D7-AA2ADAD8A886}" type="presOf" srcId="{5BD843BC-00D5-4E1B-B68F-BF526936B908}" destId="{D697B26A-7568-4012-BD96-AC9D45285FEE}" srcOrd="0" destOrd="0" presId="urn:microsoft.com/office/officeart/2018/5/layout/IconCircleLabelList"/>
    <dgm:cxn modelId="{069FF6A0-4253-411B-8677-453721FD8DE3}" type="presOf" srcId="{96EC162A-702C-4258-A8E2-E8F2E2C9BC20}" destId="{03E60A53-6A1F-47E6-BC31-987F3E905F85}" srcOrd="0" destOrd="0" presId="urn:microsoft.com/office/officeart/2018/5/layout/IconCircleLabelList"/>
    <dgm:cxn modelId="{B97CFEC4-77D1-490D-9D3E-EB0192588405}" srcId="{96EC162A-702C-4258-A8E2-E8F2E2C9BC20}" destId="{5BD843BC-00D5-4E1B-B68F-BF526936B908}" srcOrd="3" destOrd="0" parTransId="{8722EDFA-82C1-485A-AA4F-8F48CF3D47F4}" sibTransId="{3F344684-DDED-4293-BF77-2ADC67A86607}"/>
    <dgm:cxn modelId="{837E61EF-D8AB-434E-BD5A-E245E87B2BF8}" srcId="{96EC162A-702C-4258-A8E2-E8F2E2C9BC20}" destId="{44E13875-84D9-48D6-A401-9F3F574185BC}" srcOrd="1" destOrd="0" parTransId="{210C38E3-6CDC-489A-97CF-86CD9E887F2C}" sibTransId="{78F56A13-26EF-4115-AB5F-DC319B4DFC89}"/>
    <dgm:cxn modelId="{7471FADB-E3D9-4F60-934F-7B6C6D265CF5}" type="presParOf" srcId="{03E60A53-6A1F-47E6-BC31-987F3E905F85}" destId="{2DC868FE-0CE1-4E32-8BFE-764636A98C70}" srcOrd="0" destOrd="0" presId="urn:microsoft.com/office/officeart/2018/5/layout/IconCircleLabelList"/>
    <dgm:cxn modelId="{2F881AA5-380D-4100-AE14-8E7D2AD524D2}" type="presParOf" srcId="{2DC868FE-0CE1-4E32-8BFE-764636A98C70}" destId="{D5D23E0F-F8D4-45A3-8868-7BFC326F3CCF}" srcOrd="0" destOrd="0" presId="urn:microsoft.com/office/officeart/2018/5/layout/IconCircleLabelList"/>
    <dgm:cxn modelId="{665B475D-B280-4202-8FB0-C5B57D839704}" type="presParOf" srcId="{2DC868FE-0CE1-4E32-8BFE-764636A98C70}" destId="{B8266BBA-0E80-41F6-8CD6-3507F84810F9}" srcOrd="1" destOrd="0" presId="urn:microsoft.com/office/officeart/2018/5/layout/IconCircleLabelList"/>
    <dgm:cxn modelId="{75C10137-7E5A-4821-9371-912FE19185E3}" type="presParOf" srcId="{2DC868FE-0CE1-4E32-8BFE-764636A98C70}" destId="{72914D4F-4C6B-496C-9A27-8F72DEFBF9A5}" srcOrd="2" destOrd="0" presId="urn:microsoft.com/office/officeart/2018/5/layout/IconCircleLabelList"/>
    <dgm:cxn modelId="{555092D0-C229-41EA-9B3F-D9C30B092A62}" type="presParOf" srcId="{2DC868FE-0CE1-4E32-8BFE-764636A98C70}" destId="{5D30354A-854C-4D99-A4AE-9A81101FF814}" srcOrd="3" destOrd="0" presId="urn:microsoft.com/office/officeart/2018/5/layout/IconCircleLabelList"/>
    <dgm:cxn modelId="{F90E4BF7-9FA7-45E3-A6A9-6DE93B95C7F9}" type="presParOf" srcId="{03E60A53-6A1F-47E6-BC31-987F3E905F85}" destId="{25AE6152-542E-480B-9B2C-9823B5519596}" srcOrd="1" destOrd="0" presId="urn:microsoft.com/office/officeart/2018/5/layout/IconCircleLabelList"/>
    <dgm:cxn modelId="{CF7BC2E3-BD2E-444C-9DCA-2ABF217A9ECC}" type="presParOf" srcId="{03E60A53-6A1F-47E6-BC31-987F3E905F85}" destId="{BAEDA717-BC3A-4B0C-A06C-1F122AA63B3A}" srcOrd="2" destOrd="0" presId="urn:microsoft.com/office/officeart/2018/5/layout/IconCircleLabelList"/>
    <dgm:cxn modelId="{5C55AC7E-5AC1-4ABC-AA3F-2D080FAE37A2}" type="presParOf" srcId="{BAEDA717-BC3A-4B0C-A06C-1F122AA63B3A}" destId="{5C5D97CF-3172-4BDB-B04A-6A34AD20DAD2}" srcOrd="0" destOrd="0" presId="urn:microsoft.com/office/officeart/2018/5/layout/IconCircleLabelList"/>
    <dgm:cxn modelId="{3E92A448-6611-4191-8553-9CCF5AB58F7F}" type="presParOf" srcId="{BAEDA717-BC3A-4B0C-A06C-1F122AA63B3A}" destId="{54CB7E07-2E9E-49BE-B213-E122845A6A04}" srcOrd="1" destOrd="0" presId="urn:microsoft.com/office/officeart/2018/5/layout/IconCircleLabelList"/>
    <dgm:cxn modelId="{7AE45939-45F5-4076-BC8F-F667770167A1}" type="presParOf" srcId="{BAEDA717-BC3A-4B0C-A06C-1F122AA63B3A}" destId="{F58CD293-C923-4505-80DA-4BB32E054C2D}" srcOrd="2" destOrd="0" presId="urn:microsoft.com/office/officeart/2018/5/layout/IconCircleLabelList"/>
    <dgm:cxn modelId="{61BAA21D-DF55-4EF8-A620-BFFA36F07AF2}" type="presParOf" srcId="{BAEDA717-BC3A-4B0C-A06C-1F122AA63B3A}" destId="{5A051D6C-2056-4510-AADF-6E1DDD32391A}" srcOrd="3" destOrd="0" presId="urn:microsoft.com/office/officeart/2018/5/layout/IconCircleLabelList"/>
    <dgm:cxn modelId="{5445E33D-FE10-46BE-9F83-73165BB25CFC}" type="presParOf" srcId="{03E60A53-6A1F-47E6-BC31-987F3E905F85}" destId="{BD5A6834-42BC-4BF0-AA94-6A0F63094DC2}" srcOrd="3" destOrd="0" presId="urn:microsoft.com/office/officeart/2018/5/layout/IconCircleLabelList"/>
    <dgm:cxn modelId="{2C66A14E-01C4-490A-844F-3220EA64AAAB}" type="presParOf" srcId="{03E60A53-6A1F-47E6-BC31-987F3E905F85}" destId="{B0E00946-5BF8-4ED6-9EF4-584A93DFE955}" srcOrd="4" destOrd="0" presId="urn:microsoft.com/office/officeart/2018/5/layout/IconCircleLabelList"/>
    <dgm:cxn modelId="{72C50191-4F41-4E6C-8164-904D12AFBB1F}" type="presParOf" srcId="{B0E00946-5BF8-4ED6-9EF4-584A93DFE955}" destId="{54901838-7AEC-49A2-B2D2-43EB9462CB77}" srcOrd="0" destOrd="0" presId="urn:microsoft.com/office/officeart/2018/5/layout/IconCircleLabelList"/>
    <dgm:cxn modelId="{DADC9001-8D14-4A64-B37C-EA8D683221F6}" type="presParOf" srcId="{B0E00946-5BF8-4ED6-9EF4-584A93DFE955}" destId="{54363300-F03D-4872-AA65-947906040707}" srcOrd="1" destOrd="0" presId="urn:microsoft.com/office/officeart/2018/5/layout/IconCircleLabelList"/>
    <dgm:cxn modelId="{1008E4FB-5BBB-439A-BD8E-B0C9D3037257}" type="presParOf" srcId="{B0E00946-5BF8-4ED6-9EF4-584A93DFE955}" destId="{57B61783-B86E-45DF-BCF9-1B079F734E76}" srcOrd="2" destOrd="0" presId="urn:microsoft.com/office/officeart/2018/5/layout/IconCircleLabelList"/>
    <dgm:cxn modelId="{7C8D6C58-6239-4B43-902C-BA1A2B3D2C9B}" type="presParOf" srcId="{B0E00946-5BF8-4ED6-9EF4-584A93DFE955}" destId="{01387AB3-0071-4FA6-9BF7-6B43611D27C1}" srcOrd="3" destOrd="0" presId="urn:microsoft.com/office/officeart/2018/5/layout/IconCircleLabelList"/>
    <dgm:cxn modelId="{BD68D4E7-08C7-4A30-8202-CA517E92FF4F}" type="presParOf" srcId="{03E60A53-6A1F-47E6-BC31-987F3E905F85}" destId="{DE78CC54-1CB3-40A5-9A93-E91493F5CC2B}" srcOrd="5" destOrd="0" presId="urn:microsoft.com/office/officeart/2018/5/layout/IconCircleLabelList"/>
    <dgm:cxn modelId="{1D703F3F-79E6-4E08-A04D-EE9835402892}" type="presParOf" srcId="{03E60A53-6A1F-47E6-BC31-987F3E905F85}" destId="{2822D3DC-468F-4F94-B067-A83F27E0714A}" srcOrd="6" destOrd="0" presId="urn:microsoft.com/office/officeart/2018/5/layout/IconCircleLabelList"/>
    <dgm:cxn modelId="{5E114947-6F7B-4432-8F21-00545E0F9B96}" type="presParOf" srcId="{2822D3DC-468F-4F94-B067-A83F27E0714A}" destId="{F2140F8F-D5D3-40B4-BC8D-BE4B8F0A4A27}" srcOrd="0" destOrd="0" presId="urn:microsoft.com/office/officeart/2018/5/layout/IconCircleLabelList"/>
    <dgm:cxn modelId="{F97EB89E-72E2-452B-A004-020925E5D628}" type="presParOf" srcId="{2822D3DC-468F-4F94-B067-A83F27E0714A}" destId="{E0EFDF08-23AD-43A7-8D4E-11B1346CEF57}" srcOrd="1" destOrd="0" presId="urn:microsoft.com/office/officeart/2018/5/layout/IconCircleLabelList"/>
    <dgm:cxn modelId="{F239493B-86A3-4AA8-AA69-585A461B872C}" type="presParOf" srcId="{2822D3DC-468F-4F94-B067-A83F27E0714A}" destId="{ECF9405B-A0F3-4264-BF38-1030A584E521}" srcOrd="2" destOrd="0" presId="urn:microsoft.com/office/officeart/2018/5/layout/IconCircleLabelList"/>
    <dgm:cxn modelId="{2BE7E10D-BD11-4B17-B04D-DE19B44D91B6}" type="presParOf" srcId="{2822D3DC-468F-4F94-B067-A83F27E0714A}" destId="{D697B26A-7568-4012-BD96-AC9D45285F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23E0F-F8D4-45A3-8868-7BFC326F3CCF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66BBA-0E80-41F6-8CD6-3507F84810F9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0354A-854C-4D99-A4AE-9A81101FF814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osstotalsoft/jsbb</a:t>
          </a:r>
        </a:p>
      </dsp:txBody>
      <dsp:txXfrm>
        <a:off x="569079" y="2644614"/>
        <a:ext cx="2072362" cy="720000"/>
      </dsp:txXfrm>
    </dsp:sp>
    <dsp:sp modelId="{5C5D97CF-3172-4BDB-B04A-6A34AD20DAD2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B7E07-2E9E-49BE-B213-E122845A6A04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51D6C-2056-4510-AADF-6E1DDD32391A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RULES-</a:t>
          </a:r>
          <a:r>
            <a:rPr lang="en-US" sz="1900" kern="1200" dirty="0" err="1"/>
            <a:t>ALgebra</a:t>
          </a:r>
          <a:endParaRPr lang="en-US" sz="1900" kern="1200" dirty="0"/>
        </a:p>
      </dsp:txBody>
      <dsp:txXfrm>
        <a:off x="3004105" y="2644614"/>
        <a:ext cx="2072362" cy="720000"/>
      </dsp:txXfrm>
    </dsp:sp>
    <dsp:sp modelId="{54901838-7AEC-49A2-B2D2-43EB9462CB7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63300-F03D-4872-AA65-947906040707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87AB3-0071-4FA6-9BF7-6B43611D27C1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Rules-algebra-react</a:t>
          </a:r>
        </a:p>
      </dsp:txBody>
      <dsp:txXfrm>
        <a:off x="5439131" y="2644614"/>
        <a:ext cx="2072362" cy="720000"/>
      </dsp:txXfrm>
    </dsp:sp>
    <dsp:sp modelId="{F2140F8F-D5D3-40B4-BC8D-BE4B8F0A4A27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FDF08-23AD-43A7-8D4E-11B1346CEF57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7B26A-7568-4012-BD96-AC9D45285FEE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Live coding</a:t>
          </a: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5" t="39977" r="26891" b="40499"/>
          <a:stretch/>
        </p:blipFill>
        <p:spPr>
          <a:xfrm>
            <a:off x="8106056" y="2949147"/>
            <a:ext cx="3481460" cy="617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6" t="40233" r="30068" b="41124"/>
          <a:stretch/>
        </p:blipFill>
        <p:spPr>
          <a:xfrm>
            <a:off x="1013330" y="2949147"/>
            <a:ext cx="3142909" cy="6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4513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147047" y="1371600"/>
            <a:ext cx="9614647" cy="67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baseline="0">
                <a:solidFill>
                  <a:srgbClr val="CF202E"/>
                </a:solidFill>
                <a:latin typeface="+mn-lt"/>
              </a:defRPr>
            </a:lvl1pPr>
          </a:lstStyle>
          <a:p>
            <a:r>
              <a:rPr lang="en-US" dirty="0"/>
              <a:t>TITLUL SLIDE-ULUI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2147047" y="2183933"/>
            <a:ext cx="9614647" cy="373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Textul</a:t>
            </a:r>
            <a:r>
              <a:rPr lang="en-US" dirty="0"/>
              <a:t> slide-</a:t>
            </a:r>
            <a:r>
              <a:rPr lang="en-US" dirty="0" err="1"/>
              <a:t>ului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5" t="39977" r="26891" b="40499"/>
          <a:stretch/>
        </p:blipFill>
        <p:spPr>
          <a:xfrm>
            <a:off x="617865" y="269965"/>
            <a:ext cx="2413679" cy="428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6" t="40233" r="30068" b="41124"/>
          <a:stretch/>
        </p:blipFill>
        <p:spPr>
          <a:xfrm>
            <a:off x="9621794" y="272811"/>
            <a:ext cx="2125362" cy="4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006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0" y="3088532"/>
            <a:ext cx="462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27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1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sstotalsoft/jsb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95425-839E-48C1-B56B-C5BAB9220815}"/>
              </a:ext>
            </a:extLst>
          </p:cNvPr>
          <p:cNvSpPr txBox="1"/>
          <p:nvPr/>
        </p:nvSpPr>
        <p:spPr>
          <a:xfrm>
            <a:off x="981511" y="3674378"/>
            <a:ext cx="7021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JSBB – Rules Algebra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F78E5-7616-4D22-A7E3-1BC85B9AA37E}"/>
              </a:ext>
            </a:extLst>
          </p:cNvPr>
          <p:cNvSpPr txBox="1"/>
          <p:nvPr/>
        </p:nvSpPr>
        <p:spPr>
          <a:xfrm>
            <a:off x="9915787" y="5578679"/>
            <a:ext cx="150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Liviu Frateanu</a:t>
            </a:r>
          </a:p>
        </p:txBody>
      </p:sp>
    </p:spTree>
    <p:extLst>
      <p:ext uri="{BB962C8B-B14F-4D97-AF65-F5344CB8AC3E}">
        <p14:creationId xmlns:p14="http://schemas.microsoft.com/office/powerpoint/2010/main" val="398737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40" y="830419"/>
            <a:ext cx="9614647" cy="677396"/>
          </a:xfrm>
        </p:spPr>
        <p:txBody>
          <a:bodyPr/>
          <a:lstStyle/>
          <a:p>
            <a:r>
              <a:rPr lang="en-US" dirty="0"/>
              <a:t>Higher order rules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5CC29-AA48-4D36-9B17-FE0492F0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43" y="1685626"/>
            <a:ext cx="94773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97" y="727778"/>
            <a:ext cx="9614647" cy="677396"/>
          </a:xfrm>
        </p:spPr>
        <p:txBody>
          <a:bodyPr/>
          <a:lstStyle/>
          <a:p>
            <a:r>
              <a:rPr lang="en-US" dirty="0"/>
              <a:t>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139EF-CE11-4A93-A7D7-30A44E2E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9" y="1305990"/>
            <a:ext cx="112966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97" y="727778"/>
            <a:ext cx="9614647" cy="677396"/>
          </a:xfrm>
        </p:spPr>
        <p:txBody>
          <a:bodyPr/>
          <a:lstStyle/>
          <a:p>
            <a:r>
              <a:rPr lang="en-US" dirty="0"/>
              <a:t>Predicate combinators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34E73-C6B5-4F3D-99CC-A43D1755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12" y="1365284"/>
            <a:ext cx="112871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7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40" y="830419"/>
            <a:ext cx="10216019" cy="677396"/>
          </a:xfrm>
        </p:spPr>
        <p:txBody>
          <a:bodyPr>
            <a:normAutofit/>
          </a:bodyPr>
          <a:lstStyle/>
          <a:p>
            <a:r>
              <a:rPr lang="en-US" dirty="0"/>
              <a:t>rules-algebra-react – </a:t>
            </a:r>
            <a:r>
              <a:rPr lang="en-US" dirty="0" err="1">
                <a:solidFill>
                  <a:srgbClr val="0070C0"/>
                </a:solidFill>
              </a:rPr>
              <a:t>npm</a:t>
            </a:r>
            <a:r>
              <a:rPr lang="en-US" dirty="0">
                <a:solidFill>
                  <a:srgbClr val="0070C0"/>
                </a:solidFill>
              </a:rPr>
              <a:t>: @</a:t>
            </a:r>
            <a:r>
              <a:rPr lang="en-US" dirty="0" err="1">
                <a:solidFill>
                  <a:srgbClr val="0070C0"/>
                </a:solidFill>
              </a:rPr>
              <a:t>totalsoft</a:t>
            </a:r>
            <a:r>
              <a:rPr lang="en-US" dirty="0">
                <a:solidFill>
                  <a:srgbClr val="0070C0"/>
                </a:solidFill>
              </a:rPr>
              <a:t>/rules-algebra-react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44A13-CB1E-433E-A523-186B88A0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40" y="1507815"/>
            <a:ext cx="10653737" cy="4152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622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7F5E21-31F7-4E4C-8C81-0922B7202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18" y="1441872"/>
            <a:ext cx="6524625" cy="5353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83" y="808385"/>
            <a:ext cx="10216019" cy="677396"/>
          </a:xfrm>
        </p:spPr>
        <p:txBody>
          <a:bodyPr>
            <a:normAutofit/>
          </a:bodyPr>
          <a:lstStyle/>
          <a:p>
            <a:r>
              <a:rPr lang="en-US" dirty="0" err="1"/>
              <a:t>useRules</a:t>
            </a:r>
            <a:r>
              <a:rPr lang="en-US" dirty="0"/>
              <a:t> hook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84E0-E6EB-4649-BF6A-D710D597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50" y="1987292"/>
            <a:ext cx="5439204" cy="2882163"/>
          </a:xfrm>
          <a:prstGeom prst="rect">
            <a:avLst/>
          </a:prstGeom>
          <a:ln w="34925">
            <a:solidFill>
              <a:srgbClr val="0070C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8541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83" y="808385"/>
            <a:ext cx="10216019" cy="677396"/>
          </a:xfrm>
        </p:spPr>
        <p:txBody>
          <a:bodyPr>
            <a:normAutofit/>
          </a:bodyPr>
          <a:lstStyle/>
          <a:p>
            <a:r>
              <a:rPr lang="en-US" dirty="0" err="1"/>
              <a:t>useRulesProfunctor</a:t>
            </a:r>
            <a:r>
              <a:rPr lang="en-US" dirty="0"/>
              <a:t> hook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40766-2696-41CD-9F9C-03C59A68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83" y="1668115"/>
            <a:ext cx="6457950" cy="438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EAC26-1004-40C8-98E0-B7DCE4F4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5550"/>
            <a:ext cx="5629275" cy="2733675"/>
          </a:xfrm>
          <a:prstGeom prst="rect">
            <a:avLst/>
          </a:prstGeom>
          <a:ln w="34925">
            <a:solidFill>
              <a:srgbClr val="0070C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0129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83" y="830419"/>
            <a:ext cx="10216019" cy="6773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useDirtyInfo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49BD7-ADDA-427F-8FE9-BB8DB7BE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781050"/>
            <a:ext cx="86963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34AD-D227-494C-A963-31E567FC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203" y="710588"/>
            <a:ext cx="9614647" cy="677396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E40EE-B431-474E-A5AA-E0EE152E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39" y="1387984"/>
            <a:ext cx="8296619" cy="512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0CA261-ABAD-4E5A-971F-30BCBDA4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719" y="2284645"/>
            <a:ext cx="4374830" cy="2078034"/>
          </a:xfrm>
        </p:spPr>
        <p:txBody>
          <a:bodyPr>
            <a:noAutofit/>
          </a:bodyPr>
          <a:lstStyle/>
          <a:p>
            <a:r>
              <a:rPr lang="en-US" sz="6600" dirty="0"/>
              <a:t>Thank you!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53241B-8EB8-4006-B55C-D8F013EB9E88}"/>
              </a:ext>
            </a:extLst>
          </p:cNvPr>
          <p:cNvSpPr txBox="1">
            <a:spLocks/>
          </p:cNvSpPr>
          <p:nvPr/>
        </p:nvSpPr>
        <p:spPr>
          <a:xfrm>
            <a:off x="4614541" y="3795452"/>
            <a:ext cx="2789186" cy="67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CF202E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518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1A3CC95-5F7E-443B-960B-B387DD686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66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9FC6019-812B-446C-A10D-32F84D84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083" y="1371600"/>
            <a:ext cx="7945989" cy="67739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0189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8734-4264-4060-B5BD-B08C3C36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57" y="914394"/>
            <a:ext cx="9614647" cy="677396"/>
          </a:xfrm>
        </p:spPr>
        <p:txBody>
          <a:bodyPr/>
          <a:lstStyle/>
          <a:p>
            <a:r>
              <a:rPr lang="en-US" dirty="0"/>
              <a:t>JSBB - </a:t>
            </a:r>
            <a:r>
              <a:rPr lang="en-US" dirty="0">
                <a:hlinkClick r:id="rId2"/>
              </a:rPr>
              <a:t>https://github.com/osstotalsoft/jsbb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D7709-CFDE-4D8C-B19F-2F1796310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57" y="1740743"/>
            <a:ext cx="94202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0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55F9AB-0BAF-4006-9DFE-35EB3AEF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49" y="1407312"/>
            <a:ext cx="8677469" cy="53480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C485E0-07A8-43DC-A863-4D2DCE07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335" y="802422"/>
            <a:ext cx="9614647" cy="677396"/>
          </a:xfrm>
        </p:spPr>
        <p:txBody>
          <a:bodyPr/>
          <a:lstStyle/>
          <a:p>
            <a:r>
              <a:rPr lang="en-US" dirty="0"/>
              <a:t>Zion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28FA42-3ED5-4C70-BF7B-864A74E0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1" y="914394"/>
            <a:ext cx="9614647" cy="677396"/>
          </a:xfrm>
        </p:spPr>
        <p:txBody>
          <a:bodyPr/>
          <a:lstStyle/>
          <a:p>
            <a:r>
              <a:rPr lang="en-US" dirty="0"/>
              <a:t>rules-algebra – </a:t>
            </a:r>
            <a:r>
              <a:rPr lang="en-US" dirty="0" err="1">
                <a:solidFill>
                  <a:srgbClr val="0070C0"/>
                </a:solidFill>
              </a:rPr>
              <a:t>npm</a:t>
            </a:r>
            <a:r>
              <a:rPr lang="en-US" dirty="0">
                <a:solidFill>
                  <a:srgbClr val="0070C0"/>
                </a:solidFill>
              </a:rPr>
              <a:t>: @</a:t>
            </a:r>
            <a:r>
              <a:rPr lang="en-US" dirty="0" err="1">
                <a:solidFill>
                  <a:srgbClr val="0070C0"/>
                </a:solidFill>
              </a:rPr>
              <a:t>totalsoft</a:t>
            </a:r>
            <a:r>
              <a:rPr lang="en-US" dirty="0">
                <a:solidFill>
                  <a:srgbClr val="0070C0"/>
                </a:solidFill>
              </a:rPr>
              <a:t>/rules-algebra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6CCAE-6A13-4B35-941D-D6D097F4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05" y="1591790"/>
            <a:ext cx="114014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0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271" y="923729"/>
            <a:ext cx="9614647" cy="677396"/>
          </a:xfrm>
        </p:spPr>
        <p:txBody>
          <a:bodyPr/>
          <a:lstStyle/>
          <a:p>
            <a:r>
              <a:rPr lang="en-US" dirty="0"/>
              <a:t>Primitive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4114F-043B-4F88-97A0-109045A5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637223"/>
            <a:ext cx="95059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6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90" y="923729"/>
            <a:ext cx="9614647" cy="677396"/>
          </a:xfrm>
        </p:spPr>
        <p:txBody>
          <a:bodyPr/>
          <a:lstStyle/>
          <a:p>
            <a:r>
              <a:rPr lang="en-US" dirty="0"/>
              <a:t>Primitive rules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C7F33-D4EC-4A73-98BB-D952D0D5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13" y="1838325"/>
            <a:ext cx="5067300" cy="3181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8539F-A20C-4B36-B3ED-7B045C79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13" y="1846590"/>
            <a:ext cx="5838825" cy="2828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30FCA-05A0-461E-A735-0CE411534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88" y="4949597"/>
            <a:ext cx="50577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4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584" y="905067"/>
            <a:ext cx="9614647" cy="677396"/>
          </a:xfrm>
        </p:spPr>
        <p:txBody>
          <a:bodyPr/>
          <a:lstStyle/>
          <a:p>
            <a:r>
              <a:rPr lang="en-US" dirty="0"/>
              <a:t>Higher order rules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2B4BD-E6D4-4B53-8D1E-78B8075BB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43" y="1626638"/>
            <a:ext cx="94773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59A9-DF43-4D0E-B028-C7E20AC2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48" y="746440"/>
            <a:ext cx="9614647" cy="677396"/>
          </a:xfrm>
        </p:spPr>
        <p:txBody>
          <a:bodyPr/>
          <a:lstStyle/>
          <a:p>
            <a:r>
              <a:rPr lang="en-US" dirty="0"/>
              <a:t>Higher order rules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B3C1B-DBDC-4FA2-A4D1-DA2CC3AF3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73" y="1390934"/>
            <a:ext cx="94678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79480"/>
      </p:ext>
    </p:extLst>
  </p:cSld>
  <p:clrMapOvr>
    <a:masterClrMapping/>
  </p:clrMapOvr>
</p:sld>
</file>

<file path=ppt/theme/theme1.xml><?xml version="1.0" encoding="utf-8"?>
<a:theme xmlns:a="http://schemas.openxmlformats.org/drawingml/2006/main" name="TotalSof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talSoftTheme" id="{025720FB-0663-4F0F-9F50-F3EF71D4AD44}" vid="{66A7D4D6-C4BF-476F-8A0F-100D1DA282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TotalSoftTheme</Template>
  <TotalTime>8589</TotalTime>
  <Words>82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TotalSoftTheme</vt:lpstr>
      <vt:lpstr>PowerPoint Presentation</vt:lpstr>
      <vt:lpstr>Agenda</vt:lpstr>
      <vt:lpstr>JSBB - https://github.com/osstotalsoft/jsbb</vt:lpstr>
      <vt:lpstr>Zion</vt:lpstr>
      <vt:lpstr>rules-algebra – npm: @totalsoft/rules-algebra</vt:lpstr>
      <vt:lpstr>Primitive rules</vt:lpstr>
      <vt:lpstr>Primitive rules (2)</vt:lpstr>
      <vt:lpstr>Higher order rules</vt:lpstr>
      <vt:lpstr>Higher order rules (2)</vt:lpstr>
      <vt:lpstr>Higher order rules (3)</vt:lpstr>
      <vt:lpstr>Predicates</vt:lpstr>
      <vt:lpstr>Predicate combinators</vt:lpstr>
      <vt:lpstr>rules-algebra-react – npm: @totalsoft/rules-algebra-react</vt:lpstr>
      <vt:lpstr>useRules hook</vt:lpstr>
      <vt:lpstr>useRulesProfunctor hook</vt:lpstr>
      <vt:lpstr>useDirtyInfo  hook</vt:lpstr>
      <vt:lpstr>Live coding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 Frateanu</dc:creator>
  <cp:lastModifiedBy>Liviu Frateanu</cp:lastModifiedBy>
  <cp:revision>224</cp:revision>
  <dcterms:created xsi:type="dcterms:W3CDTF">2019-02-18T09:18:18Z</dcterms:created>
  <dcterms:modified xsi:type="dcterms:W3CDTF">2020-03-26T16:45:04Z</dcterms:modified>
</cp:coreProperties>
</file>