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72C13-D39B-4833-9F37-F637CB911B49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0EEF-B5E5-4B51-8F04-CC18B0E14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851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6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1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0684042" y="0"/>
            <a:ext cx="150795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flipH="1">
            <a:off x="11454063" y="6015789"/>
            <a:ext cx="753979" cy="858253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8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B775-B746-4223-8C96-3D9AE59A0491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7626-EA24-4498-8B49-7F6BF6147C9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927" y="476142"/>
            <a:ext cx="1352658" cy="135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5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4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kern="1200" spc="-50" baseline="0">
          <a:solidFill>
            <a:schemeClr val="tx1"/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kern="1200" spc="10" baseline="0">
          <a:solidFill>
            <a:schemeClr val="tx1"/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kern="1200">
          <a:solidFill>
            <a:schemeClr val="tx1">
              <a:lumMod val="85000"/>
              <a:lumOff val="15000"/>
            </a:schemeClr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kern="1200">
          <a:solidFill>
            <a:schemeClr val="tx1">
              <a:lumMod val="85000"/>
              <a:lumOff val="15000"/>
            </a:schemeClr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kern="1200">
          <a:solidFill>
            <a:schemeClr val="tx1">
              <a:lumMod val="85000"/>
              <a:lumOff val="15000"/>
            </a:schemeClr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kern="1200">
          <a:solidFill>
            <a:schemeClr val="tx1">
              <a:lumMod val="85000"/>
              <a:lumOff val="15000"/>
            </a:schemeClr>
          </a:solidFill>
          <a:latin typeface="KBIZ한마음고딕 M" panose="02020503020101020101" pitchFamily="18" charset="-127"/>
          <a:ea typeface="KBIZ한마음고딕 M" panose="02020503020101020101" pitchFamily="18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323692" y="2978368"/>
            <a:ext cx="8208912" cy="738664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8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학교간 플러스 교육</a:t>
            </a:r>
            <a:endParaRPr lang="ko-KR" altLang="en-US" sz="48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grpSp>
        <p:nvGrpSpPr>
          <p:cNvPr id="6147" name="그룹 6"/>
          <p:cNvGrpSpPr>
            <a:grpSpLocks/>
          </p:cNvGrpSpPr>
          <p:nvPr/>
        </p:nvGrpSpPr>
        <p:grpSpPr bwMode="auto">
          <a:xfrm>
            <a:off x="1235075" y="2781300"/>
            <a:ext cx="2503488" cy="1077913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+mn-ea"/>
                </a:rPr>
                <a:t>데이터베이스 </a:t>
              </a:r>
              <a:endParaRPr lang="en-US" altLang="ko-KR" b="1" dirty="0" smtClean="0">
                <a:latin typeface="+mn-ea"/>
              </a:endParaRPr>
            </a:p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 smtClean="0">
                  <a:latin typeface="+mn-ea"/>
                </a:rPr>
                <a:t>프로그래밍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8"/>
              <a:ext cx="503473" cy="684913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481244"/>
            <a:ext cx="5158567" cy="92333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발표자</a:t>
            </a:r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: </a:t>
            </a:r>
            <a:r>
              <a:rPr lang="ko-KR" altLang="en-US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부산진고등학교 </a:t>
            </a:r>
            <a:r>
              <a:rPr lang="ko-KR" altLang="en-US" sz="20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이재을</a:t>
            </a:r>
            <a:endParaRPr lang="en-US" altLang="ko-KR" sz="2000" b="1" spc="-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20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발표일자</a:t>
            </a:r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: 2019</a:t>
            </a:r>
            <a:r>
              <a:rPr lang="ko-KR" altLang="en-US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년 </a:t>
            </a:r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11</a:t>
            </a:r>
            <a:r>
              <a:rPr lang="ko-KR" altLang="en-US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월 </a:t>
            </a:r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16</a:t>
            </a:r>
            <a:r>
              <a:rPr lang="ko-KR" altLang="en-US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일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C0AFF57-E140-4FEA-8EF1-44B0BFFBDF94}"/>
              </a:ext>
            </a:extLst>
          </p:cNvPr>
          <p:cNvSpPr/>
          <p:nvPr/>
        </p:nvSpPr>
        <p:spPr>
          <a:xfrm>
            <a:off x="7132687" y="2828238"/>
            <a:ext cx="107950" cy="107950"/>
          </a:xfrm>
          <a:prstGeom prst="ellipse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B58B6D-C682-48B1-B908-60912B6F5CC1}"/>
              </a:ext>
            </a:extLst>
          </p:cNvPr>
          <p:cNvSpPr/>
          <p:nvPr/>
        </p:nvSpPr>
        <p:spPr>
          <a:xfrm>
            <a:off x="7672809" y="2828238"/>
            <a:ext cx="107950" cy="107950"/>
          </a:xfrm>
          <a:prstGeom prst="ellipse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4F9CF6D-4300-4BFA-966C-A0921DAFC249}"/>
              </a:ext>
            </a:extLst>
          </p:cNvPr>
          <p:cNvSpPr/>
          <p:nvPr/>
        </p:nvSpPr>
        <p:spPr>
          <a:xfrm>
            <a:off x="8248811" y="2806013"/>
            <a:ext cx="107950" cy="107950"/>
          </a:xfrm>
          <a:prstGeom prst="ellipse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26" y="290830"/>
            <a:ext cx="1923326" cy="19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10/26, 1</a:t>
            </a:r>
            <a:r>
              <a:rPr lang="ko-KR" altLang="en-US" dirty="0" smtClean="0"/>
              <a:t>개의 텍스트 문서</a:t>
            </a:r>
            <a:endParaRPr lang="en-US" altLang="ko-KR" dirty="0" smtClean="0"/>
          </a:p>
          <a:p>
            <a:r>
              <a:rPr lang="en-US" altLang="ko-KR" dirty="0" smtClean="0"/>
              <a:t>4+8+9+11+6+7+16+1 = 62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11" y="3185204"/>
            <a:ext cx="9392961" cy="819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11/2, 1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4+8+9+11+6+7+16+1+1 = 63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48" y="3185204"/>
            <a:ext cx="9402487" cy="8192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28374" y="3266902"/>
            <a:ext cx="859536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/>
              <a:t>4+8+9+11+6+7+16+1+1</a:t>
            </a:r>
          </a:p>
          <a:p>
            <a:pPr marL="0" indent="0" algn="ctr">
              <a:buNone/>
            </a:pPr>
            <a:r>
              <a:rPr lang="en-US" altLang="ko-KR" sz="4400" dirty="0" smtClean="0"/>
              <a:t>63</a:t>
            </a:r>
            <a:r>
              <a:rPr lang="ko-KR" altLang="en-US" sz="4400" dirty="0" smtClean="0"/>
              <a:t>개</a:t>
            </a:r>
            <a:endParaRPr lang="ko-KR" altLang="en-US" sz="44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3548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파일 수 합계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Github</a:t>
            </a:r>
            <a:r>
              <a:rPr lang="en-US" altLang="ko-KR" dirty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 </a:t>
            </a:r>
            <a:r>
              <a:rPr lang="ko-KR" altLang="en-US" dirty="0" smtClean="0">
                <a:latin typeface="KBIZ한마음고딕 M" panose="02020503020101020101" pitchFamily="18" charset="-127"/>
                <a:ea typeface="KBIZ한마음고딕 M" panose="02020503020101020101" pitchFamily="18" charset="-127"/>
              </a:rPr>
              <a:t>저장소</a:t>
            </a:r>
            <a:endParaRPr lang="ko-KR" altLang="en-US" dirty="0">
              <a:latin typeface="KBIZ한마음고딕 M" panose="02020503020101020101" pitchFamily="18" charset="-127"/>
              <a:ea typeface="KBIZ한마음고딕 M" panose="020205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41" y="228282"/>
            <a:ext cx="1352658" cy="1352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37" y="1828800"/>
            <a:ext cx="5137659" cy="212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5327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b="1" dirty="0" err="1" smtClean="0">
                <a:solidFill>
                  <a:srgbClr val="445569"/>
                </a:solidFill>
                <a:latin typeface="+mn-ea"/>
                <a:ea typeface="+mn-ea"/>
              </a:rPr>
              <a:t>Github</a:t>
            </a:r>
            <a:r>
              <a:rPr lang="en-US" altLang="ko-KR" sz="1600" b="1" dirty="0" smtClean="0">
                <a:solidFill>
                  <a:srgbClr val="445569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저장소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2" y="1828800"/>
            <a:ext cx="5093156" cy="393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3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205767"/>
            <a:ext cx="8594725" cy="15974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b="0" kern="1200" spc="10" baseline="0">
                <a:solidFill>
                  <a:schemeClr val="tx1"/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KBIZ한마음고딕 M" panose="02020503020101020101" pitchFamily="18" charset="-127"/>
                <a:ea typeface="KBIZ한마음고딕 M" panose="02020503020101020101" pitchFamily="18" charset="-127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8/24, 4</a:t>
            </a:r>
            <a:r>
              <a:rPr lang="ko-KR" altLang="en-US" dirty="0" smtClean="0"/>
              <a:t>개의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8/31, 8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 = 12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90" y="2934173"/>
            <a:ext cx="9516803" cy="2953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9/21, 9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4+8+9 = 21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80" y="2807634"/>
            <a:ext cx="9488224" cy="3439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9/28, 11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4+8+9+11 = 32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82" y="2712404"/>
            <a:ext cx="9440592" cy="39534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10/5, 6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4+8+9+11+6 = 38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17" y="2938742"/>
            <a:ext cx="9497750" cy="23911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10/12, 7</a:t>
            </a:r>
            <a:r>
              <a:rPr lang="ko-KR" altLang="en-US" dirty="0" smtClean="0"/>
              <a:t>개의 파일</a:t>
            </a:r>
            <a:endParaRPr lang="en-US" altLang="ko-KR" dirty="0" smtClean="0"/>
          </a:p>
          <a:p>
            <a:r>
              <a:rPr lang="en-US" altLang="ko-KR" dirty="0" smtClean="0"/>
              <a:t>4+8+9+11+6+7 = 45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96" y="2965652"/>
            <a:ext cx="9440592" cy="268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10/19,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31</a:t>
            </a:r>
            <a:r>
              <a:rPr lang="ko-KR" altLang="en-US" dirty="0" smtClean="0"/>
              <a:t>개의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</a:t>
            </a:r>
            <a:r>
              <a:rPr lang="ko-KR" altLang="en-US" dirty="0" err="1" smtClean="0"/>
              <a:t>제외시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파일</a:t>
            </a:r>
            <a:endParaRPr lang="en-US" altLang="ko-KR" dirty="0" smtClean="0"/>
          </a:p>
          <a:p>
            <a:r>
              <a:rPr lang="en-US" altLang="ko-KR" dirty="0" smtClean="0"/>
              <a:t>4+8+9+11+6+7+16 = 61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82" y="3311301"/>
            <a:ext cx="9450119" cy="17623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7753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b="1" dirty="0" smtClean="0">
                <a:solidFill>
                  <a:srgbClr val="445569"/>
                </a:solidFill>
                <a:latin typeface="+mn-ea"/>
                <a:ea typeface="+mn-ea"/>
              </a:rPr>
              <a:t>수업 내용</a:t>
            </a:r>
            <a:endParaRPr lang="ko-KR" altLang="en-US" sz="16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88</TotalTime>
  <Words>171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KBIZ한마음고딕 M</vt:lpstr>
      <vt:lpstr>맑은 고딕</vt:lpstr>
      <vt:lpstr>휴먼둥근헤드라인</vt:lpstr>
      <vt:lpstr>Arial</vt:lpstr>
      <vt:lpstr>Century Schoolbook</vt:lpstr>
      <vt:lpstr>Wingdings 2</vt:lpstr>
      <vt:lpstr>View</vt:lpstr>
      <vt:lpstr>PowerPoint 프레젠테이션</vt:lpstr>
      <vt:lpstr>Github 저장소</vt:lpstr>
      <vt:lpstr>8월 24일</vt:lpstr>
      <vt:lpstr>8월 31일</vt:lpstr>
      <vt:lpstr>9월 21일</vt:lpstr>
      <vt:lpstr>9월 28일</vt:lpstr>
      <vt:lpstr>10월 5일</vt:lpstr>
      <vt:lpstr>10월 12일</vt:lpstr>
      <vt:lpstr>10월 19일</vt:lpstr>
      <vt:lpstr>10월 26일</vt:lpstr>
      <vt:lpstr>11월 2일</vt:lpstr>
      <vt:lpstr>합계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학교간 플러스 교육</dc:title>
  <dc:creator>user</dc:creator>
  <cp:lastModifiedBy>user</cp:lastModifiedBy>
  <cp:revision>10</cp:revision>
  <dcterms:created xsi:type="dcterms:W3CDTF">2019-11-16T01:24:38Z</dcterms:created>
  <dcterms:modified xsi:type="dcterms:W3CDTF">2019-11-16T02:52:48Z</dcterms:modified>
</cp:coreProperties>
</file>