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8B99-2073-1144-9012-1E7D540D1F2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1407-C49C-7E43-BD33-03CD0B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1408"/>
            <a:ext cx="11315700" cy="6616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83388" y="5002305"/>
            <a:ext cx="3259567" cy="14413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13034" y="5214938"/>
            <a:ext cx="1202505" cy="4328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3033" y="5805348"/>
            <a:ext cx="1202505" cy="4328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Zookeeper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6513" y="4697859"/>
            <a:ext cx="15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IoT Analytics Engine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5886450" y="3800475"/>
            <a:ext cx="2396938" cy="1543715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00413" y="4057650"/>
            <a:ext cx="1685925" cy="5980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Twins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5</cp:revision>
  <dcterms:created xsi:type="dcterms:W3CDTF">2017-06-21T13:24:13Z</dcterms:created>
  <dcterms:modified xsi:type="dcterms:W3CDTF">2017-06-21T13:30:27Z</dcterms:modified>
</cp:coreProperties>
</file>